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5" r:id="rId1"/>
    <p:sldMasterId id="2147483744" r:id="rId2"/>
  </p:sldMasterIdLst>
  <p:notesMasterIdLst>
    <p:notesMasterId r:id="rId18"/>
  </p:notesMasterIdLst>
  <p:sldIdLst>
    <p:sldId id="258" r:id="rId3"/>
    <p:sldId id="259" r:id="rId4"/>
    <p:sldId id="260" r:id="rId5"/>
    <p:sldId id="262" r:id="rId6"/>
    <p:sldId id="269" r:id="rId7"/>
    <p:sldId id="274" r:id="rId8"/>
    <p:sldId id="267" r:id="rId9"/>
    <p:sldId id="265" r:id="rId10"/>
    <p:sldId id="270" r:id="rId11"/>
    <p:sldId id="268" r:id="rId12"/>
    <p:sldId id="271" r:id="rId13"/>
    <p:sldId id="272" r:id="rId14"/>
    <p:sldId id="266" r:id="rId15"/>
    <p:sldId id="273" r:id="rId16"/>
    <p:sldId id="261" r:id="rId17"/>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7A8"/>
    <a:srgbClr val="6F89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59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12BAFC-57CD-49D6-9628-E6C7A4D76E6E}" type="datetimeFigureOut">
              <a:rPr lang="hu-HU" smtClean="0"/>
              <a:t>2021. 01. 05.</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34409F-3CF2-4927-9EE9-AAE04438591A}" type="slidenum">
              <a:rPr lang="hu-HU" smtClean="0"/>
              <a:t>‹#›</a:t>
            </a:fld>
            <a:endParaRPr lang="hu-HU"/>
          </a:p>
        </p:txBody>
      </p:sp>
    </p:spTree>
    <p:extLst>
      <p:ext uri="{BB962C8B-B14F-4D97-AF65-F5344CB8AC3E}">
        <p14:creationId xmlns:p14="http://schemas.microsoft.com/office/powerpoint/2010/main" val="2465399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77CFFE7E-35FA-4FA9-B263-14876F1E9DE7}" type="slidenum">
              <a:rPr lang="hu-HU" smtClean="0"/>
              <a:t>1</a:t>
            </a:fld>
            <a:endParaRPr lang="hu-HU" dirty="0"/>
          </a:p>
        </p:txBody>
      </p:sp>
    </p:spTree>
    <p:extLst>
      <p:ext uri="{BB962C8B-B14F-4D97-AF65-F5344CB8AC3E}">
        <p14:creationId xmlns:p14="http://schemas.microsoft.com/office/powerpoint/2010/main" val="2180865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2434409F-3CF2-4927-9EE9-AAE04438591A}" type="slidenum">
              <a:rPr lang="hu-HU" smtClean="0"/>
              <a:t>6</a:t>
            </a:fld>
            <a:endParaRPr lang="hu-HU"/>
          </a:p>
        </p:txBody>
      </p:sp>
    </p:spTree>
    <p:extLst>
      <p:ext uri="{BB962C8B-B14F-4D97-AF65-F5344CB8AC3E}">
        <p14:creationId xmlns:p14="http://schemas.microsoft.com/office/powerpoint/2010/main" val="3139385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95EC3CC-D01C-48A5-BA84-CC581865D364}"/>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D22192A9-59C5-4BE8-BD2C-56A492EF9D1B}"/>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AF4911F4-C661-42C8-86B9-472A16528DA9}"/>
              </a:ext>
            </a:extLst>
          </p:cNvPr>
          <p:cNvSpPr>
            <a:spLocks noGrp="1"/>
          </p:cNvSpPr>
          <p:nvPr>
            <p:ph type="dt" sz="half" idx="10"/>
          </p:nvPr>
        </p:nvSpPr>
        <p:spPr/>
        <p:txBody>
          <a:bodyPr/>
          <a:lstStyle/>
          <a:p>
            <a:fld id="{F8E5DFDD-5404-4581-B101-1EF50B7A2616}" type="datetimeFigureOut">
              <a:rPr lang="hu-HU" smtClean="0"/>
              <a:t>2021. 01. 05.</a:t>
            </a:fld>
            <a:endParaRPr lang="hu-HU"/>
          </a:p>
        </p:txBody>
      </p:sp>
      <p:sp>
        <p:nvSpPr>
          <p:cNvPr id="5" name="Élőláb helye 4">
            <a:extLst>
              <a:ext uri="{FF2B5EF4-FFF2-40B4-BE49-F238E27FC236}">
                <a16:creationId xmlns:a16="http://schemas.microsoft.com/office/drawing/2014/main" id="{06D9BA84-EE7B-4860-8372-1B436BDA3007}"/>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B8CEBE38-7C4F-4B43-B425-D4EFBFA9E8BF}"/>
              </a:ext>
            </a:extLst>
          </p:cNvPr>
          <p:cNvSpPr>
            <a:spLocks noGrp="1"/>
          </p:cNvSpPr>
          <p:nvPr>
            <p:ph type="sldNum" sz="quarter" idx="12"/>
          </p:nvPr>
        </p:nvSpPr>
        <p:spPr/>
        <p:txBody>
          <a:bodyPr/>
          <a:lstStyle/>
          <a:p>
            <a:fld id="{87DBA02D-4AFC-4E6C-843E-7474ADE35A03}" type="slidenum">
              <a:rPr lang="hu-HU" smtClean="0"/>
              <a:t>‹#›</a:t>
            </a:fld>
            <a:endParaRPr lang="hu-HU"/>
          </a:p>
        </p:txBody>
      </p:sp>
    </p:spTree>
    <p:extLst>
      <p:ext uri="{BB962C8B-B14F-4D97-AF65-F5344CB8AC3E}">
        <p14:creationId xmlns:p14="http://schemas.microsoft.com/office/powerpoint/2010/main" val="16118638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8BF9885-11EB-4744-9C93-4B555331F20A}"/>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640BC8A5-B2CA-420F-AF93-C8824093BE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1204B567-5B1D-439B-82A0-FBA370543E40}"/>
              </a:ext>
            </a:extLst>
          </p:cNvPr>
          <p:cNvSpPr>
            <a:spLocks noGrp="1"/>
          </p:cNvSpPr>
          <p:nvPr>
            <p:ph type="dt" sz="half" idx="10"/>
          </p:nvPr>
        </p:nvSpPr>
        <p:spPr/>
        <p:txBody>
          <a:bodyPr/>
          <a:lstStyle/>
          <a:p>
            <a:fld id="{DE0CBC9D-7B1D-4F57-9EBA-949C90AB2823}" type="datetimeFigureOut">
              <a:rPr lang="hu-HU" smtClean="0"/>
              <a:t>2021. 01. 05.</a:t>
            </a:fld>
            <a:endParaRPr lang="hu-HU"/>
          </a:p>
        </p:txBody>
      </p:sp>
      <p:sp>
        <p:nvSpPr>
          <p:cNvPr id="5" name="Élőláb helye 4">
            <a:extLst>
              <a:ext uri="{FF2B5EF4-FFF2-40B4-BE49-F238E27FC236}">
                <a16:creationId xmlns:a16="http://schemas.microsoft.com/office/drawing/2014/main" id="{E5AC8B18-6A64-4474-B8C9-0F2C5DB9A57B}"/>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27F63235-2849-42A1-BA3A-980A6B9D2C9E}"/>
              </a:ext>
            </a:extLst>
          </p:cNvPr>
          <p:cNvSpPr>
            <a:spLocks noGrp="1"/>
          </p:cNvSpPr>
          <p:nvPr>
            <p:ph type="sldNum" sz="quarter" idx="12"/>
          </p:nvPr>
        </p:nvSpPr>
        <p:spPr/>
        <p:txBody>
          <a:bodyPr/>
          <a:lstStyle/>
          <a:p>
            <a:fld id="{5C2E2C8F-6755-4C01-BAD0-0B1B00A17B2E}" type="slidenum">
              <a:rPr lang="hu-HU" smtClean="0"/>
              <a:t>‹#›</a:t>
            </a:fld>
            <a:endParaRPr lang="hu-HU"/>
          </a:p>
        </p:txBody>
      </p:sp>
    </p:spTree>
    <p:extLst>
      <p:ext uri="{BB962C8B-B14F-4D97-AF65-F5344CB8AC3E}">
        <p14:creationId xmlns:p14="http://schemas.microsoft.com/office/powerpoint/2010/main" val="12812015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45EE69A2-731C-4611-93F3-1A1627377019}"/>
              </a:ext>
            </a:extLst>
          </p:cNvPr>
          <p:cNvSpPr>
            <a:spLocks noGrp="1"/>
          </p:cNvSpPr>
          <p:nvPr>
            <p:ph type="dt" sz="half" idx="10"/>
          </p:nvPr>
        </p:nvSpPr>
        <p:spPr/>
        <p:txBody>
          <a:bodyPr/>
          <a:lstStyle/>
          <a:p>
            <a:fld id="{DE0CBC9D-7B1D-4F57-9EBA-949C90AB2823}" type="datetimeFigureOut">
              <a:rPr lang="hu-HU" smtClean="0"/>
              <a:t>2021. 01. 05.</a:t>
            </a:fld>
            <a:endParaRPr lang="hu-HU"/>
          </a:p>
        </p:txBody>
      </p:sp>
      <p:sp>
        <p:nvSpPr>
          <p:cNvPr id="3" name="Élőláb helye 2">
            <a:extLst>
              <a:ext uri="{FF2B5EF4-FFF2-40B4-BE49-F238E27FC236}">
                <a16:creationId xmlns:a16="http://schemas.microsoft.com/office/drawing/2014/main" id="{D59EAEEA-9983-4EEB-BBA4-70323067DC99}"/>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376BCEEA-1D76-4372-94BA-094938DC2355}"/>
              </a:ext>
            </a:extLst>
          </p:cNvPr>
          <p:cNvSpPr>
            <a:spLocks noGrp="1"/>
          </p:cNvSpPr>
          <p:nvPr>
            <p:ph type="sldNum" sz="quarter" idx="12"/>
          </p:nvPr>
        </p:nvSpPr>
        <p:spPr/>
        <p:txBody>
          <a:bodyPr/>
          <a:lstStyle/>
          <a:p>
            <a:fld id="{5C2E2C8F-6755-4C01-BAD0-0B1B00A17B2E}" type="slidenum">
              <a:rPr lang="hu-HU" smtClean="0"/>
              <a:t>‹#›</a:t>
            </a:fld>
            <a:endParaRPr lang="hu-HU"/>
          </a:p>
        </p:txBody>
      </p:sp>
    </p:spTree>
    <p:extLst>
      <p:ext uri="{BB962C8B-B14F-4D97-AF65-F5344CB8AC3E}">
        <p14:creationId xmlns:p14="http://schemas.microsoft.com/office/powerpoint/2010/main" val="36662630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405DBB-5B00-431F-A990-0E2833143A15}"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2021. 01. 05.</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C281F1-77BB-43BD-8C6D-CB24517352E5}"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279409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15B2CFD1-E694-4384-B3EC-EFC74B9E14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CE4C5A1C-2CFB-4C87-9A65-572B00EED2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E0F68ED1-CFA6-4C71-A0F8-A1320D974F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0D6D1A-7596-4DF1-8813-9A8069F56415}" type="datetimeFigureOut">
              <a:rPr lang="hu-HU" smtClean="0"/>
              <a:t>2021. 01. 05.</a:t>
            </a:fld>
            <a:endParaRPr lang="hu-HU"/>
          </a:p>
        </p:txBody>
      </p:sp>
      <p:sp>
        <p:nvSpPr>
          <p:cNvPr id="5" name="Élőláb helye 4">
            <a:extLst>
              <a:ext uri="{FF2B5EF4-FFF2-40B4-BE49-F238E27FC236}">
                <a16:creationId xmlns:a16="http://schemas.microsoft.com/office/drawing/2014/main" id="{1DF03694-40F7-4E51-B241-4E225B97F2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E169C60F-67C3-4211-BBE7-36AEFD877E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98CFD8-1792-474F-878A-70E51EB0B1E8}" type="slidenum">
              <a:rPr lang="hu-HU" smtClean="0"/>
              <a:t>‹#›</a:t>
            </a:fld>
            <a:endParaRPr lang="hu-HU"/>
          </a:p>
        </p:txBody>
      </p:sp>
    </p:spTree>
    <p:extLst>
      <p:ext uri="{BB962C8B-B14F-4D97-AF65-F5344CB8AC3E}">
        <p14:creationId xmlns:p14="http://schemas.microsoft.com/office/powerpoint/2010/main" val="3138385963"/>
      </p:ext>
    </p:extLst>
  </p:cSld>
  <p:clrMap bg1="lt1" tx1="dk1" bg2="lt2" tx2="dk2" accent1="accent1" accent2="accent2" accent3="accent3" accent4="accent4" accent5="accent5" accent6="accent6" hlink="hlink" folHlink="folHlink"/>
  <p:sldLayoutIdLst>
    <p:sldLayoutId id="2147483887" r:id="rId1"/>
    <p:sldLayoutId id="2147483886" r:id="rId2"/>
    <p:sldLayoutId id="2147483892" r:id="rId3"/>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2405DBB-5B00-431F-A990-0E2833143A15}"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2021. 01. 05.</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CC281F1-77BB-43BD-8C6D-CB24517352E5}"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11435463"/>
      </p:ext>
    </p:extLst>
  </p:cSld>
  <p:clrMap bg1="lt1" tx1="dk1" bg2="lt2" tx2="dk2" accent1="accent1" accent2="accent2" accent3="accent3" accent4="accent4" accent5="accent5" accent6="accent6" hlink="hlink" folHlink="folHlink"/>
  <p:sldLayoutIdLst>
    <p:sldLayoutId id="2147483751" r:id="rId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4vbwahFTjHA"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zis 1"/>
          <p:cNvSpPr/>
          <p:nvPr/>
        </p:nvSpPr>
        <p:spPr>
          <a:xfrm>
            <a:off x="1648283" y="362845"/>
            <a:ext cx="3589760" cy="2885155"/>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a:solidFill>
                  <a:schemeClr val="bg1"/>
                </a:solidFill>
                <a:latin typeface="Arial" panose="020B0604020202020204" pitchFamily="34" charset="0"/>
                <a:cs typeface="Arial" panose="020B0604020202020204" pitchFamily="34" charset="0"/>
              </a:rPr>
              <a:t>DIGITÁLIS HITTANÓRA</a:t>
            </a:r>
          </a:p>
          <a:p>
            <a:pPr algn="ctr"/>
            <a:endParaRPr lang="hu-HU" sz="2400" b="1" dirty="0">
              <a:solidFill>
                <a:srgbClr val="AE2E51"/>
              </a:solidFill>
              <a:latin typeface="Arial" panose="020B0604020202020204" pitchFamily="34" charset="0"/>
              <a:cs typeface="Arial" panose="020B0604020202020204" pitchFamily="34" charset="0"/>
            </a:endParaRPr>
          </a:p>
        </p:txBody>
      </p:sp>
      <p:sp>
        <p:nvSpPr>
          <p:cNvPr id="3" name="Ellipszis 2"/>
          <p:cNvSpPr/>
          <p:nvPr/>
        </p:nvSpPr>
        <p:spPr>
          <a:xfrm>
            <a:off x="7703820" y="181846"/>
            <a:ext cx="3589760" cy="2885155"/>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a:solidFill>
                  <a:schemeClr val="bg1"/>
                </a:solidFill>
                <a:latin typeface="Arial" panose="020B0604020202020204" pitchFamily="34" charset="0"/>
                <a:cs typeface="Arial" panose="020B0604020202020204" pitchFamily="34" charset="0"/>
              </a:rPr>
              <a:t>ÁLDÁS, BÉKESSÉG!</a:t>
            </a:r>
          </a:p>
          <a:p>
            <a:pPr algn="ctr"/>
            <a:endParaRPr lang="hu-HU" sz="2400" b="1" dirty="0">
              <a:solidFill>
                <a:srgbClr val="AE2E51"/>
              </a:solidFill>
              <a:latin typeface="Arial" panose="020B0604020202020204" pitchFamily="34" charset="0"/>
              <a:cs typeface="Arial" panose="020B0604020202020204" pitchFamily="34" charset="0"/>
            </a:endParaRPr>
          </a:p>
        </p:txBody>
      </p:sp>
      <p:sp>
        <p:nvSpPr>
          <p:cNvPr id="4" name="Szövegdoboz 5"/>
          <p:cNvSpPr txBox="1">
            <a:spLocks noChangeArrowheads="1"/>
          </p:cNvSpPr>
          <p:nvPr/>
        </p:nvSpPr>
        <p:spPr bwMode="auto">
          <a:xfrm>
            <a:off x="1084408" y="3429000"/>
            <a:ext cx="10587995" cy="2123658"/>
          </a:xfrm>
          <a:prstGeom prst="rect">
            <a:avLst/>
          </a:prstGeom>
          <a:solidFill>
            <a:schemeClr val="accent5">
              <a:lumMod val="75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hu-HU" altLang="hu-HU" sz="4400" dirty="0">
                <a:solidFill>
                  <a:schemeClr val="bg1"/>
                </a:solidFill>
                <a:cs typeface="Arial" panose="020B0604020202020204" pitchFamily="34" charset="0"/>
              </a:rPr>
              <a:t>A mai óra témája:</a:t>
            </a:r>
          </a:p>
          <a:p>
            <a:pPr algn="ctr" eaLnBrk="1" hangingPunct="1"/>
            <a:r>
              <a:rPr lang="hu-HU" altLang="hu-HU" sz="4400" b="1" dirty="0">
                <a:solidFill>
                  <a:schemeClr val="bg1"/>
                </a:solidFill>
                <a:cs typeface="Arial" panose="020B0604020202020204" pitchFamily="34" charset="0"/>
              </a:rPr>
              <a:t>Kép a tükörben: </a:t>
            </a:r>
          </a:p>
          <a:p>
            <a:pPr algn="ctr" eaLnBrk="1" hangingPunct="1"/>
            <a:r>
              <a:rPr lang="hu-HU" altLang="hu-HU" sz="4400" b="1" dirty="0">
                <a:solidFill>
                  <a:schemeClr val="bg1"/>
                </a:solidFill>
                <a:cs typeface="Arial" panose="020B0604020202020204" pitchFamily="34" charset="0"/>
              </a:rPr>
              <a:t>hogyan látom önmagam?</a:t>
            </a:r>
          </a:p>
        </p:txBody>
      </p:sp>
    </p:spTree>
    <p:extLst>
      <p:ext uri="{BB962C8B-B14F-4D97-AF65-F5344CB8AC3E}">
        <p14:creationId xmlns:p14="http://schemas.microsoft.com/office/powerpoint/2010/main" val="37515378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0" y="237178"/>
            <a:ext cx="3135087" cy="646331"/>
          </a:xfrm>
          <a:prstGeom prst="rect">
            <a:avLst/>
          </a:prstGeom>
          <a:noFill/>
          <a:ln w="47625">
            <a:noFill/>
          </a:ln>
        </p:spPr>
        <p:txBody>
          <a:bodyPr wrap="square" rtlCol="0">
            <a:spAutoFit/>
          </a:bodyPr>
          <a:lstStyle/>
          <a:p>
            <a:pPr algn="ctr"/>
            <a:r>
              <a:rPr lang="hu-HU" sz="3600" b="1" dirty="0">
                <a:latin typeface="Arial" panose="020B0604020202020204" pitchFamily="34" charset="0"/>
                <a:cs typeface="Arial" panose="020B0604020202020204" pitchFamily="34" charset="0"/>
              </a:rPr>
              <a:t>Mottó</a:t>
            </a:r>
          </a:p>
        </p:txBody>
      </p:sp>
      <p:pic>
        <p:nvPicPr>
          <p:cNvPr id="2" name="Kép 1">
            <a:extLst>
              <a:ext uri="{FF2B5EF4-FFF2-40B4-BE49-F238E27FC236}">
                <a16:creationId xmlns:a16="http://schemas.microsoft.com/office/drawing/2014/main" id="{D59D808B-F840-45B6-9D49-07BE7538A737}"/>
              </a:ext>
            </a:extLst>
          </p:cNvPr>
          <p:cNvPicPr>
            <a:picLocks noChangeAspect="1"/>
          </p:cNvPicPr>
          <p:nvPr/>
        </p:nvPicPr>
        <p:blipFill rotWithShape="1">
          <a:blip r:embed="rId2"/>
          <a:srcRect l="2087" r="12317"/>
          <a:stretch/>
        </p:blipFill>
        <p:spPr>
          <a:xfrm>
            <a:off x="5706732" y="2350531"/>
            <a:ext cx="5312828" cy="3489704"/>
          </a:xfrm>
          <a:prstGeom prst="rect">
            <a:avLst/>
          </a:prstGeom>
          <a:solidFill>
            <a:schemeClr val="accent1">
              <a:lumMod val="40000"/>
              <a:lumOff val="60000"/>
              <a:alpha val="95000"/>
            </a:schemeClr>
          </a:solidFill>
        </p:spPr>
      </p:pic>
      <p:sp>
        <p:nvSpPr>
          <p:cNvPr id="5" name="Szövegdoboz 4">
            <a:extLst>
              <a:ext uri="{FF2B5EF4-FFF2-40B4-BE49-F238E27FC236}">
                <a16:creationId xmlns:a16="http://schemas.microsoft.com/office/drawing/2014/main" id="{D3588890-F49E-4666-809F-36AF84849E3E}"/>
              </a:ext>
            </a:extLst>
          </p:cNvPr>
          <p:cNvSpPr txBox="1"/>
          <p:nvPr/>
        </p:nvSpPr>
        <p:spPr>
          <a:xfrm>
            <a:off x="2934643" y="203721"/>
            <a:ext cx="8561439" cy="1631216"/>
          </a:xfrm>
          <a:prstGeom prst="rect">
            <a:avLst/>
          </a:prstGeom>
          <a:solidFill>
            <a:schemeClr val="accent1">
              <a:lumMod val="50000"/>
            </a:schemeClr>
          </a:solidFill>
          <a:ln w="47625">
            <a:noFill/>
          </a:ln>
        </p:spPr>
        <p:txBody>
          <a:bodyPr wrap="square" rtlCol="0">
            <a:spAutoFit/>
          </a:bodyPr>
          <a:lstStyle/>
          <a:p>
            <a:pPr algn="ctr"/>
            <a:r>
              <a:rPr lang="hu-HU" sz="2000" dirty="0">
                <a:solidFill>
                  <a:schemeClr val="bg1"/>
                </a:solidFill>
                <a:latin typeface="Arial" panose="020B0604020202020204" pitchFamily="34" charset="0"/>
                <a:cs typeface="Arial" panose="020B0604020202020204" pitchFamily="34" charset="0"/>
              </a:rPr>
              <a:t>A mottó egy olyan mondat, gondolat vagy vers, amely a legjobban kifejezi egy ország, város, család vagy egyén identitását.  </a:t>
            </a:r>
          </a:p>
          <a:p>
            <a:pPr algn="ctr"/>
            <a:endParaRPr lang="hu-HU" sz="2000" dirty="0">
              <a:solidFill>
                <a:schemeClr val="bg1"/>
              </a:solidFill>
              <a:latin typeface="Arial" panose="020B0604020202020204" pitchFamily="34" charset="0"/>
              <a:cs typeface="Arial" panose="020B0604020202020204" pitchFamily="34" charset="0"/>
            </a:endParaRPr>
          </a:p>
          <a:p>
            <a:pPr algn="ctr"/>
            <a:r>
              <a:rPr lang="hu-HU" sz="2000" dirty="0">
                <a:solidFill>
                  <a:schemeClr val="bg1"/>
                </a:solidFill>
                <a:latin typeface="Arial" panose="020B0604020202020204" pitchFamily="34" charset="0"/>
                <a:cs typeface="Arial" panose="020B0604020202020204" pitchFamily="34" charset="0"/>
              </a:rPr>
              <a:t>Keress magadnak egy ilyen mottót!</a:t>
            </a:r>
          </a:p>
          <a:p>
            <a:pPr algn="ctr"/>
            <a:r>
              <a:rPr lang="hu-HU" sz="2000" dirty="0">
                <a:solidFill>
                  <a:schemeClr val="bg1"/>
                </a:solidFill>
                <a:latin typeface="Arial" panose="020B0604020202020204" pitchFamily="34" charset="0"/>
                <a:cs typeface="Arial" panose="020B0604020202020204" pitchFamily="34" charset="0"/>
              </a:rPr>
              <a:t>Kattints tovább, és kapsz segítséget!</a:t>
            </a:r>
          </a:p>
        </p:txBody>
      </p:sp>
      <p:pic>
        <p:nvPicPr>
          <p:cNvPr id="9" name="Kép 8">
            <a:extLst>
              <a:ext uri="{FF2B5EF4-FFF2-40B4-BE49-F238E27FC236}">
                <a16:creationId xmlns:a16="http://schemas.microsoft.com/office/drawing/2014/main" id="{BC975139-D3CC-4839-953E-B0E785D37B86}"/>
              </a:ext>
            </a:extLst>
          </p:cNvPr>
          <p:cNvPicPr>
            <a:picLocks noChangeAspect="1"/>
          </p:cNvPicPr>
          <p:nvPr/>
        </p:nvPicPr>
        <p:blipFill>
          <a:blip r:embed="rId3"/>
          <a:stretch>
            <a:fillRect/>
          </a:stretch>
        </p:blipFill>
        <p:spPr>
          <a:xfrm>
            <a:off x="10800164" y="5538714"/>
            <a:ext cx="1391836" cy="1368000"/>
          </a:xfrm>
          <a:prstGeom prst="rect">
            <a:avLst/>
          </a:prstGeom>
        </p:spPr>
      </p:pic>
      <p:pic>
        <p:nvPicPr>
          <p:cNvPr id="4" name="Kép 3" descr="A képen szöveg látható&#10;&#10;Automatikusan generált leírás">
            <a:extLst>
              <a:ext uri="{FF2B5EF4-FFF2-40B4-BE49-F238E27FC236}">
                <a16:creationId xmlns:a16="http://schemas.microsoft.com/office/drawing/2014/main" id="{5D551709-2261-4E4F-B2F3-62DB3C5169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669" y="3282000"/>
            <a:ext cx="2293257" cy="1528838"/>
          </a:xfrm>
          <a:prstGeom prst="rect">
            <a:avLst/>
          </a:prstGeom>
        </p:spPr>
      </p:pic>
      <p:pic>
        <p:nvPicPr>
          <p:cNvPr id="11" name="Kép 10" descr="A képen égbolt, kültéri, zászló, felhős látható&#10;&#10;Automatikusan generált leírás">
            <a:extLst>
              <a:ext uri="{FF2B5EF4-FFF2-40B4-BE49-F238E27FC236}">
                <a16:creationId xmlns:a16="http://schemas.microsoft.com/office/drawing/2014/main" id="{7459C3B5-67B0-496E-94A9-65ADB3D17634}"/>
              </a:ext>
            </a:extLst>
          </p:cNvPr>
          <p:cNvPicPr>
            <a:picLocks noChangeAspect="1"/>
          </p:cNvPicPr>
          <p:nvPr/>
        </p:nvPicPr>
        <p:blipFill rotWithShape="1">
          <a:blip r:embed="rId5">
            <a:extLst>
              <a:ext uri="{28A0092B-C50C-407E-A947-70E740481C1C}">
                <a14:useLocalDpi xmlns:a14="http://schemas.microsoft.com/office/drawing/2010/main" val="0"/>
              </a:ext>
            </a:extLst>
          </a:blip>
          <a:srcRect l="38521" t="16192" r="23498" b="44285"/>
          <a:stretch/>
        </p:blipFill>
        <p:spPr>
          <a:xfrm>
            <a:off x="2824175" y="3268466"/>
            <a:ext cx="2666664" cy="1562288"/>
          </a:xfrm>
          <a:prstGeom prst="rect">
            <a:avLst/>
          </a:prstGeom>
        </p:spPr>
      </p:pic>
      <p:pic>
        <p:nvPicPr>
          <p:cNvPr id="13" name="Kép 12">
            <a:extLst>
              <a:ext uri="{FF2B5EF4-FFF2-40B4-BE49-F238E27FC236}">
                <a16:creationId xmlns:a16="http://schemas.microsoft.com/office/drawing/2014/main" id="{94A6A033-FAED-40BB-9AD4-79FC4568F6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511" y="902968"/>
            <a:ext cx="2469575" cy="1502325"/>
          </a:xfrm>
          <a:prstGeom prst="rect">
            <a:avLst/>
          </a:prstGeom>
        </p:spPr>
      </p:pic>
      <p:sp>
        <p:nvSpPr>
          <p:cNvPr id="14" name="Téglalap 13">
            <a:extLst>
              <a:ext uri="{FF2B5EF4-FFF2-40B4-BE49-F238E27FC236}">
                <a16:creationId xmlns:a16="http://schemas.microsoft.com/office/drawing/2014/main" id="{4A7A6461-9295-4621-AF7F-AEFF4654C927}"/>
              </a:ext>
            </a:extLst>
          </p:cNvPr>
          <p:cNvSpPr/>
          <p:nvPr/>
        </p:nvSpPr>
        <p:spPr>
          <a:xfrm>
            <a:off x="140262" y="2690795"/>
            <a:ext cx="2634054" cy="369332"/>
          </a:xfrm>
          <a:prstGeom prst="rect">
            <a:avLst/>
          </a:prstGeom>
        </p:spPr>
        <p:txBody>
          <a:bodyPr wrap="none">
            <a:spAutoFit/>
          </a:bodyPr>
          <a:lstStyle/>
          <a:p>
            <a:pPr algn="ctr"/>
            <a:r>
              <a:rPr lang="hu-HU" b="1" i="0" dirty="0">
                <a:solidFill>
                  <a:srgbClr val="202122"/>
                </a:solidFill>
                <a:effectLst/>
                <a:latin typeface="Arial" panose="020B0604020202020204" pitchFamily="34" charset="0"/>
                <a:cs typeface="Arial" panose="020B0604020202020204" pitchFamily="34" charset="0"/>
              </a:rPr>
              <a:t>USA: Istenben bízunk!</a:t>
            </a:r>
            <a:endParaRPr lang="hu-HU" b="1" dirty="0">
              <a:latin typeface="Arial" panose="020B0604020202020204" pitchFamily="34" charset="0"/>
              <a:cs typeface="Arial" panose="020B0604020202020204" pitchFamily="34" charset="0"/>
            </a:endParaRPr>
          </a:p>
        </p:txBody>
      </p:sp>
      <p:sp>
        <p:nvSpPr>
          <p:cNvPr id="15" name="Téglalap 14">
            <a:extLst>
              <a:ext uri="{FF2B5EF4-FFF2-40B4-BE49-F238E27FC236}">
                <a16:creationId xmlns:a16="http://schemas.microsoft.com/office/drawing/2014/main" id="{E38C9882-D831-429C-A603-3B75AD1C4A91}"/>
              </a:ext>
            </a:extLst>
          </p:cNvPr>
          <p:cNvSpPr/>
          <p:nvPr/>
        </p:nvSpPr>
        <p:spPr>
          <a:xfrm>
            <a:off x="-127259" y="4944162"/>
            <a:ext cx="2901575" cy="923330"/>
          </a:xfrm>
          <a:prstGeom prst="rect">
            <a:avLst/>
          </a:prstGeom>
        </p:spPr>
        <p:txBody>
          <a:bodyPr wrap="square">
            <a:spAutoFit/>
          </a:bodyPr>
          <a:lstStyle/>
          <a:p>
            <a:pPr algn="ctr"/>
            <a:r>
              <a:rPr lang="hu-HU" b="1" dirty="0">
                <a:latin typeface="Arial" panose="020B0604020202020204" pitchFamily="34" charset="0"/>
                <a:cs typeface="Arial" panose="020B0604020202020204" pitchFamily="34" charset="0"/>
              </a:rPr>
              <a:t>Franciaország: Szabadság, egyenlőség, testvériség!</a:t>
            </a:r>
          </a:p>
        </p:txBody>
      </p:sp>
      <p:sp>
        <p:nvSpPr>
          <p:cNvPr id="16" name="Téglalap 15">
            <a:extLst>
              <a:ext uri="{FF2B5EF4-FFF2-40B4-BE49-F238E27FC236}">
                <a16:creationId xmlns:a16="http://schemas.microsoft.com/office/drawing/2014/main" id="{D63EE323-5AB9-4024-BB1A-D28229DB6DE4}"/>
              </a:ext>
            </a:extLst>
          </p:cNvPr>
          <p:cNvSpPr/>
          <p:nvPr/>
        </p:nvSpPr>
        <p:spPr>
          <a:xfrm>
            <a:off x="2934643" y="5033178"/>
            <a:ext cx="2336800" cy="923329"/>
          </a:xfrm>
          <a:prstGeom prst="rect">
            <a:avLst/>
          </a:prstGeom>
        </p:spPr>
        <p:txBody>
          <a:bodyPr wrap="square">
            <a:spAutoFit/>
          </a:bodyPr>
          <a:lstStyle/>
          <a:p>
            <a:pPr algn="ctr"/>
            <a:r>
              <a:rPr lang="hu-HU" b="1" i="0" dirty="0">
                <a:solidFill>
                  <a:srgbClr val="202122"/>
                </a:solidFill>
                <a:effectLst/>
                <a:latin typeface="Arial" panose="020B0604020202020204" pitchFamily="34" charset="0"/>
                <a:cs typeface="Arial" panose="020B0604020202020204" pitchFamily="34" charset="0"/>
              </a:rPr>
              <a:t>Lengyelország: Isten, becsület, haza!</a:t>
            </a:r>
            <a:endParaRPr lang="hu-HU" b="1" dirty="0">
              <a:latin typeface="Arial" panose="020B0604020202020204" pitchFamily="34" charset="0"/>
              <a:cs typeface="Arial" panose="020B0604020202020204" pitchFamily="34" charset="0"/>
            </a:endParaRPr>
          </a:p>
        </p:txBody>
      </p:sp>
      <p:sp>
        <p:nvSpPr>
          <p:cNvPr id="17" name="Szövegdoboz 16">
            <a:extLst>
              <a:ext uri="{FF2B5EF4-FFF2-40B4-BE49-F238E27FC236}">
                <a16:creationId xmlns:a16="http://schemas.microsoft.com/office/drawing/2014/main" id="{D26CA7B1-6EFB-474B-8322-C5370B2ED7B1}"/>
              </a:ext>
            </a:extLst>
          </p:cNvPr>
          <p:cNvSpPr txBox="1"/>
          <p:nvPr/>
        </p:nvSpPr>
        <p:spPr>
          <a:xfrm>
            <a:off x="2293257" y="6009377"/>
            <a:ext cx="8405307" cy="707886"/>
          </a:xfrm>
          <a:prstGeom prst="rect">
            <a:avLst/>
          </a:prstGeom>
          <a:solidFill>
            <a:schemeClr val="accent1">
              <a:lumMod val="50000"/>
            </a:schemeClr>
          </a:solidFill>
          <a:ln w="47625">
            <a:noFill/>
          </a:ln>
        </p:spPr>
        <p:txBody>
          <a:bodyPr wrap="square" rtlCol="0">
            <a:spAutoFit/>
          </a:bodyPr>
          <a:lstStyle/>
          <a:p>
            <a:pPr algn="ctr"/>
            <a:r>
              <a:rPr lang="hu-HU" sz="2000" dirty="0">
                <a:solidFill>
                  <a:schemeClr val="bg1"/>
                </a:solidFill>
                <a:latin typeface="Arial" panose="020B0604020202020204" pitchFamily="34" charset="0"/>
                <a:cs typeface="Arial" panose="020B0604020202020204" pitchFamily="34" charset="0"/>
              </a:rPr>
              <a:t>Sok mottóban szerepel Isten, mások bibliai Igét választanak mottóként. </a:t>
            </a:r>
          </a:p>
          <a:p>
            <a:pPr algn="ctr"/>
            <a:r>
              <a:rPr lang="hu-HU" sz="2000" dirty="0">
                <a:solidFill>
                  <a:schemeClr val="bg1"/>
                </a:solidFill>
                <a:latin typeface="Arial" panose="020B0604020202020204" pitchFamily="34" charset="0"/>
                <a:cs typeface="Arial" panose="020B0604020202020204" pitchFamily="34" charset="0"/>
              </a:rPr>
              <a:t>Mi lehet ennek az oka? Ha szeretnéd megtudni, kattints tovább!</a:t>
            </a:r>
          </a:p>
        </p:txBody>
      </p:sp>
    </p:spTree>
    <p:extLst>
      <p:ext uri="{BB962C8B-B14F-4D97-AF65-F5344CB8AC3E}">
        <p14:creationId xmlns:p14="http://schemas.microsoft.com/office/powerpoint/2010/main" val="38886238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275770" y="1242862"/>
            <a:ext cx="11640457" cy="1785104"/>
          </a:xfrm>
          <a:prstGeom prst="rect">
            <a:avLst/>
          </a:prstGeom>
          <a:solidFill>
            <a:schemeClr val="accent1">
              <a:lumMod val="50000"/>
            </a:schemeClr>
          </a:solidFill>
          <a:ln w="47625">
            <a:noFill/>
          </a:ln>
        </p:spPr>
        <p:txBody>
          <a:bodyPr wrap="square" rtlCol="0">
            <a:spAutoFit/>
          </a:bodyPr>
          <a:lstStyle/>
          <a:p>
            <a:pPr algn="ctr"/>
            <a:r>
              <a:rPr lang="hu-HU" sz="2200" dirty="0">
                <a:solidFill>
                  <a:schemeClr val="bg1"/>
                </a:solidFill>
              </a:rPr>
              <a:t>Isten a társunk önmagunk megismerésében. Isten Igéje, a Szentírás éppen ezért olyan, mint a tükör. A tükör mint tárgy, ma már természetes a számunkra, de régen luxuscikknek számított. Folyó vagy tó tükrébe, esetleg fényes tárgyakba néztek bele az emberek, ha ellenőrizni akarták, hogyan néznek ki. A tükör ma is segít értékelni magunkat. Ha belepillantunk, vagy akár hosszabban belenézünk, akkor látjuk, hogy minden rendben van-e velünk. Ez azonban csak egy külső képet ad. </a:t>
            </a:r>
          </a:p>
        </p:txBody>
      </p:sp>
      <p:pic>
        <p:nvPicPr>
          <p:cNvPr id="8" name="Kép 7" descr="A képen víz, tó, csónak, természet látható&#10;&#10;Automatikusan generált leírás">
            <a:extLst>
              <a:ext uri="{FF2B5EF4-FFF2-40B4-BE49-F238E27FC236}">
                <a16:creationId xmlns:a16="http://schemas.microsoft.com/office/drawing/2014/main" id="{3A7C3237-3828-40E8-9B8D-61825D915D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2733" y="3580178"/>
            <a:ext cx="5315143" cy="3139322"/>
          </a:xfrm>
          <a:prstGeom prst="rect">
            <a:avLst/>
          </a:prstGeom>
        </p:spPr>
      </p:pic>
      <p:sp>
        <p:nvSpPr>
          <p:cNvPr id="9" name="Szövegdoboz 8">
            <a:extLst>
              <a:ext uri="{FF2B5EF4-FFF2-40B4-BE49-F238E27FC236}">
                <a16:creationId xmlns:a16="http://schemas.microsoft.com/office/drawing/2014/main" id="{0E89EE8D-5B16-49E4-83BC-D9D741CBB0BC}"/>
              </a:ext>
            </a:extLst>
          </p:cNvPr>
          <p:cNvSpPr txBox="1"/>
          <p:nvPr/>
        </p:nvSpPr>
        <p:spPr>
          <a:xfrm>
            <a:off x="145143" y="3580179"/>
            <a:ext cx="5950857" cy="2800767"/>
          </a:xfrm>
          <a:prstGeom prst="rect">
            <a:avLst/>
          </a:prstGeom>
          <a:solidFill>
            <a:schemeClr val="accent1">
              <a:lumMod val="50000"/>
            </a:schemeClr>
          </a:solidFill>
          <a:ln w="47625">
            <a:noFill/>
          </a:ln>
        </p:spPr>
        <p:txBody>
          <a:bodyPr wrap="square" rtlCol="0">
            <a:spAutoFit/>
          </a:bodyPr>
          <a:lstStyle/>
          <a:p>
            <a:pPr algn="ctr"/>
            <a:r>
              <a:rPr lang="hu-HU" sz="2200" dirty="0">
                <a:solidFill>
                  <a:schemeClr val="bg1"/>
                </a:solidFill>
              </a:rPr>
              <a:t>Isten Igéje belső tükör lehet a számunkra. Ha olvassuk a Szentírást, akkor felismerhetjük benne belső valónkat. Azt, hogy milyenek vagyunk. Sőt, azt is megláthatjuk, hogy kell-e valamiben változnunk. Ha vannak kérdéseink, akár választ is kaphatunk azokra. Isten az Ő Igéjével segít és bátorít arra, hogy őszintén és bátran megismerjük önmagunkat, és megtaláljuk a lehetőségeinket.</a:t>
            </a:r>
            <a:endParaRPr lang="hu-HU" sz="2200" dirty="0">
              <a:solidFill>
                <a:schemeClr val="bg1"/>
              </a:solidFill>
              <a:latin typeface="Arial" panose="020B0604020202020204" pitchFamily="34" charset="0"/>
              <a:cs typeface="Arial" panose="020B0604020202020204" pitchFamily="34" charset="0"/>
            </a:endParaRPr>
          </a:p>
        </p:txBody>
      </p:sp>
      <p:sp>
        <p:nvSpPr>
          <p:cNvPr id="11" name="Szövegdoboz 10">
            <a:extLst>
              <a:ext uri="{FF2B5EF4-FFF2-40B4-BE49-F238E27FC236}">
                <a16:creationId xmlns:a16="http://schemas.microsoft.com/office/drawing/2014/main" id="{19A79C15-E170-4C00-B119-0AC709EE51C9}"/>
              </a:ext>
            </a:extLst>
          </p:cNvPr>
          <p:cNvSpPr txBox="1"/>
          <p:nvPr/>
        </p:nvSpPr>
        <p:spPr>
          <a:xfrm>
            <a:off x="1785256" y="305035"/>
            <a:ext cx="8302171" cy="830997"/>
          </a:xfrm>
          <a:prstGeom prst="rect">
            <a:avLst/>
          </a:prstGeom>
          <a:noFill/>
          <a:ln w="47625">
            <a:noFill/>
          </a:ln>
        </p:spPr>
        <p:txBody>
          <a:bodyPr wrap="square" rtlCol="0">
            <a:spAutoFit/>
          </a:bodyPr>
          <a:lstStyle/>
          <a:p>
            <a:pPr algn="ctr"/>
            <a:r>
              <a:rPr lang="hu-HU" sz="2400" b="1" dirty="0">
                <a:latin typeface="Arial" panose="020B0604020202020204" pitchFamily="34" charset="0"/>
                <a:cs typeface="Arial" panose="020B0604020202020204" pitchFamily="34" charset="0"/>
              </a:rPr>
              <a:t>Isten Igéje mint mottó:</a:t>
            </a:r>
          </a:p>
          <a:p>
            <a:pPr algn="ctr"/>
            <a:r>
              <a:rPr lang="hu-HU" sz="2400" b="1" dirty="0">
                <a:latin typeface="Arial" panose="020B0604020202020204" pitchFamily="34" charset="0"/>
                <a:cs typeface="Arial" panose="020B0604020202020204" pitchFamily="34" charset="0"/>
              </a:rPr>
              <a:t>tükör önmagunk megismerésében</a:t>
            </a:r>
          </a:p>
        </p:txBody>
      </p:sp>
    </p:spTree>
    <p:extLst>
      <p:ext uri="{BB962C8B-B14F-4D97-AF65-F5344CB8AC3E}">
        <p14:creationId xmlns:p14="http://schemas.microsoft.com/office/powerpoint/2010/main" val="3354493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522513" y="1171326"/>
            <a:ext cx="7024916" cy="1938992"/>
          </a:xfrm>
          <a:prstGeom prst="rect">
            <a:avLst/>
          </a:prstGeom>
          <a:solidFill>
            <a:schemeClr val="accent1">
              <a:lumMod val="50000"/>
            </a:schemeClr>
          </a:solidFill>
          <a:ln w="47625">
            <a:noFill/>
          </a:ln>
        </p:spPr>
        <p:txBody>
          <a:bodyPr wrap="square" rtlCol="0">
            <a:spAutoFit/>
          </a:bodyPr>
          <a:lstStyle/>
          <a:p>
            <a:pPr algn="ctr"/>
            <a:r>
              <a:rPr lang="hu-HU" sz="2400" b="1" dirty="0">
                <a:solidFill>
                  <a:schemeClr val="bg1"/>
                </a:solidFill>
                <a:latin typeface="Arial" panose="020B0604020202020204" pitchFamily="34" charset="0"/>
                <a:cs typeface="Arial" panose="020B0604020202020204" pitchFamily="34" charset="0"/>
              </a:rPr>
              <a:t>„Mert most tükör által homályosan látunk, akkor pedig színről színre; most töredékes az ismeretem, akkor pedig úgy fogok ismerni, ahogyan engem is megismert Isten.” </a:t>
            </a:r>
          </a:p>
          <a:p>
            <a:pPr algn="ctr"/>
            <a:r>
              <a:rPr lang="hu-HU" sz="2400" b="1" dirty="0">
                <a:solidFill>
                  <a:schemeClr val="bg1"/>
                </a:solidFill>
                <a:latin typeface="Arial" panose="020B0604020202020204" pitchFamily="34" charset="0"/>
                <a:cs typeface="Arial" panose="020B0604020202020204" pitchFamily="34" charset="0"/>
              </a:rPr>
              <a:t>1Kor 13,12</a:t>
            </a:r>
            <a:endParaRPr lang="hu-HU" sz="3600" b="1" dirty="0">
              <a:solidFill>
                <a:schemeClr val="bg1"/>
              </a:solidFill>
              <a:latin typeface="Arial" panose="020B0604020202020204" pitchFamily="34" charset="0"/>
              <a:cs typeface="Arial" panose="020B0604020202020204" pitchFamily="34" charset="0"/>
            </a:endParaRPr>
          </a:p>
        </p:txBody>
      </p:sp>
      <p:sp>
        <p:nvSpPr>
          <p:cNvPr id="2" name="Szövegdoboz 1">
            <a:extLst>
              <a:ext uri="{FF2B5EF4-FFF2-40B4-BE49-F238E27FC236}">
                <a16:creationId xmlns:a16="http://schemas.microsoft.com/office/drawing/2014/main" id="{23D35C22-7B20-4780-BFB5-033C98444A67}"/>
              </a:ext>
            </a:extLst>
          </p:cNvPr>
          <p:cNvSpPr txBox="1"/>
          <p:nvPr/>
        </p:nvSpPr>
        <p:spPr>
          <a:xfrm>
            <a:off x="3788227" y="278825"/>
            <a:ext cx="4818743" cy="584775"/>
          </a:xfrm>
          <a:prstGeom prst="rect">
            <a:avLst/>
          </a:prstGeom>
          <a:noFill/>
        </p:spPr>
        <p:txBody>
          <a:bodyPr wrap="square" rtlCol="0">
            <a:spAutoFit/>
          </a:bodyPr>
          <a:lstStyle/>
          <a:p>
            <a:pPr algn="ctr"/>
            <a:r>
              <a:rPr lang="hu-HU" sz="3200" b="1" dirty="0">
                <a:latin typeface="Arial" panose="020B0604020202020204" pitchFamily="34" charset="0"/>
                <a:cs typeface="Arial" panose="020B0604020202020204" pitchFamily="34" charset="0"/>
              </a:rPr>
              <a:t>Aranymondás</a:t>
            </a:r>
          </a:p>
        </p:txBody>
      </p:sp>
      <p:pic>
        <p:nvPicPr>
          <p:cNvPr id="8" name="Kép 7" descr="A képen beltéri, fénykép, ülő, ablak látható&#10;&#10;Automatikusan generált leírás">
            <a:extLst>
              <a:ext uri="{FF2B5EF4-FFF2-40B4-BE49-F238E27FC236}">
                <a16:creationId xmlns:a16="http://schemas.microsoft.com/office/drawing/2014/main" id="{C59773CC-51DC-42EA-BC3D-D8F232A79B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3305" y="1343123"/>
            <a:ext cx="3151788" cy="2473825"/>
          </a:xfrm>
          <a:prstGeom prst="rect">
            <a:avLst/>
          </a:prstGeom>
          <a:scene3d>
            <a:camera prst="perspectiveHeroicExtremeLeftFacing"/>
            <a:lightRig rig="threePt" dir="t"/>
          </a:scene3d>
        </p:spPr>
      </p:pic>
      <p:pic>
        <p:nvPicPr>
          <p:cNvPr id="9" name="Kép 8">
            <a:extLst>
              <a:ext uri="{FF2B5EF4-FFF2-40B4-BE49-F238E27FC236}">
                <a16:creationId xmlns:a16="http://schemas.microsoft.com/office/drawing/2014/main" id="{A7457D26-2382-48F5-96D6-8DCFEFD685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18850">
            <a:off x="8328872" y="3794855"/>
            <a:ext cx="3773267" cy="1338331"/>
          </a:xfrm>
          <a:prstGeom prst="rect">
            <a:avLst/>
          </a:prstGeom>
          <a:scene3d>
            <a:camera prst="perspectiveContrastingRightFacing"/>
            <a:lightRig rig="threePt" dir="t"/>
          </a:scene3d>
        </p:spPr>
      </p:pic>
      <p:sp>
        <p:nvSpPr>
          <p:cNvPr id="10" name="Szövegdoboz 9">
            <a:extLst>
              <a:ext uri="{FF2B5EF4-FFF2-40B4-BE49-F238E27FC236}">
                <a16:creationId xmlns:a16="http://schemas.microsoft.com/office/drawing/2014/main" id="{AFA74563-5ACF-4599-A48D-0084870EE060}"/>
              </a:ext>
            </a:extLst>
          </p:cNvPr>
          <p:cNvSpPr txBox="1"/>
          <p:nvPr/>
        </p:nvSpPr>
        <p:spPr>
          <a:xfrm>
            <a:off x="522513" y="3888667"/>
            <a:ext cx="6821716" cy="2554545"/>
          </a:xfrm>
          <a:prstGeom prst="rect">
            <a:avLst/>
          </a:prstGeom>
          <a:solidFill>
            <a:schemeClr val="accent1">
              <a:lumMod val="50000"/>
            </a:schemeClr>
          </a:solidFill>
          <a:ln w="47625">
            <a:noFill/>
          </a:ln>
        </p:spPr>
        <p:txBody>
          <a:bodyPr wrap="square" rtlCol="0">
            <a:spAutoFit/>
          </a:bodyPr>
          <a:lstStyle/>
          <a:p>
            <a:pPr algn="ctr"/>
            <a:r>
              <a:rPr lang="hu-HU" sz="2000" dirty="0">
                <a:solidFill>
                  <a:schemeClr val="bg1"/>
                </a:solidFill>
                <a:latin typeface="Arial" panose="020B0604020202020204" pitchFamily="34" charset="0"/>
                <a:cs typeface="Arial" panose="020B0604020202020204" pitchFamily="34" charset="0"/>
              </a:rPr>
              <a:t>Magyarázat: Isten és önmagunk megismerése sohasem lehet teljes ebben az életben. Folyamatosan vannak és lesznek kérdéseink önmagunkkal kapcsolatban. Istent sem ismerhetjük meg most teljesen, habár sok mindent megtudhatunk róla a Szentírásból. </a:t>
            </a:r>
          </a:p>
          <a:p>
            <a:pPr algn="ctr"/>
            <a:r>
              <a:rPr lang="hu-HU" sz="2000" dirty="0">
                <a:solidFill>
                  <a:schemeClr val="bg1"/>
                </a:solidFill>
                <a:latin typeface="Arial" panose="020B0604020202020204" pitchFamily="34" charset="0"/>
                <a:cs typeface="Arial" panose="020B0604020202020204" pitchFamily="34" charset="0"/>
              </a:rPr>
              <a:t>Azonban amikor majd az életünk befejeződik és Istenhez kerülünk, már nem homályosan fogunk látni.</a:t>
            </a:r>
          </a:p>
          <a:p>
            <a:pPr algn="ctr"/>
            <a:r>
              <a:rPr lang="hu-HU" sz="2000" dirty="0">
                <a:solidFill>
                  <a:schemeClr val="bg1"/>
                </a:solidFill>
                <a:latin typeface="Arial" panose="020B0604020202020204" pitchFamily="34" charset="0"/>
                <a:cs typeface="Arial" panose="020B0604020202020204" pitchFamily="34" charset="0"/>
              </a:rPr>
              <a:t>Mind magunkat, mind Istent teljesen fogjuk ismerni.</a:t>
            </a:r>
            <a:endParaRPr lang="hu-HU" sz="3200" dirty="0">
              <a:solidFill>
                <a:schemeClr val="bg1"/>
              </a:solidFill>
              <a:latin typeface="Arial" panose="020B0604020202020204" pitchFamily="34" charset="0"/>
              <a:cs typeface="Arial" panose="020B0604020202020204" pitchFamily="34" charset="0"/>
            </a:endParaRPr>
          </a:p>
        </p:txBody>
      </p:sp>
      <p:pic>
        <p:nvPicPr>
          <p:cNvPr id="11" name="Kép 10">
            <a:extLst>
              <a:ext uri="{FF2B5EF4-FFF2-40B4-BE49-F238E27FC236}">
                <a16:creationId xmlns:a16="http://schemas.microsoft.com/office/drawing/2014/main" id="{722DECEC-FDEC-4D77-A297-1B3FC572513C}"/>
              </a:ext>
            </a:extLst>
          </p:cNvPr>
          <p:cNvPicPr>
            <a:picLocks noChangeAspect="1"/>
          </p:cNvPicPr>
          <p:nvPr/>
        </p:nvPicPr>
        <p:blipFill rotWithShape="1">
          <a:blip r:embed="rId4"/>
          <a:srcRect l="1077" t="887" r="2783" b="-887"/>
          <a:stretch/>
        </p:blipFill>
        <p:spPr>
          <a:xfrm>
            <a:off x="10824000" y="5478591"/>
            <a:ext cx="1368000" cy="1368000"/>
          </a:xfrm>
          <a:prstGeom prst="rect">
            <a:avLst/>
          </a:prstGeom>
        </p:spPr>
      </p:pic>
    </p:spTree>
    <p:extLst>
      <p:ext uri="{BB962C8B-B14F-4D97-AF65-F5344CB8AC3E}">
        <p14:creationId xmlns:p14="http://schemas.microsoft.com/office/powerpoint/2010/main" val="37388928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534546" y="486383"/>
            <a:ext cx="6011397" cy="1015663"/>
          </a:xfrm>
          <a:prstGeom prst="rect">
            <a:avLst/>
          </a:prstGeom>
          <a:solidFill>
            <a:schemeClr val="accent1">
              <a:lumMod val="50000"/>
            </a:schemeClr>
          </a:solidFill>
          <a:ln w="47625">
            <a:noFill/>
          </a:ln>
        </p:spPr>
        <p:txBody>
          <a:bodyPr wrap="square" rtlCol="0">
            <a:spAutoFit/>
          </a:bodyPr>
          <a:lstStyle/>
          <a:p>
            <a:pPr algn="ctr"/>
            <a:r>
              <a:rPr lang="hu-HU" sz="2000" dirty="0">
                <a:solidFill>
                  <a:schemeClr val="bg1"/>
                </a:solidFill>
                <a:latin typeface="Arial" panose="020B0604020202020204" pitchFamily="34" charset="0"/>
                <a:cs typeface="Arial" panose="020B0604020202020204" pitchFamily="34" charset="0"/>
              </a:rPr>
              <a:t>Ha tükörbe nézel mit látsz?</a:t>
            </a:r>
          </a:p>
          <a:p>
            <a:pPr algn="ctr"/>
            <a:r>
              <a:rPr lang="hu-HU" sz="2000" dirty="0">
                <a:solidFill>
                  <a:schemeClr val="bg1"/>
                </a:solidFill>
                <a:latin typeface="Arial" panose="020B0604020202020204" pitchFamily="34" charset="0"/>
                <a:cs typeface="Arial" panose="020B0604020202020204" pitchFamily="34" charset="0"/>
              </a:rPr>
              <a:t>Milyen belső tulajdonságaid vannak?</a:t>
            </a:r>
          </a:p>
          <a:p>
            <a:pPr algn="ctr"/>
            <a:r>
              <a:rPr lang="hu-HU" sz="2000" dirty="0">
                <a:solidFill>
                  <a:schemeClr val="bg1"/>
                </a:solidFill>
                <a:latin typeface="Arial" panose="020B0604020202020204" pitchFamily="34" charset="0"/>
                <a:cs typeface="Arial" panose="020B0604020202020204" pitchFamily="34" charset="0"/>
              </a:rPr>
              <a:t>Te hogyan határoznád meg az identitásodat?</a:t>
            </a:r>
            <a:endParaRPr lang="hu-HU" sz="3200" dirty="0">
              <a:solidFill>
                <a:schemeClr val="bg1"/>
              </a:solidFill>
              <a:latin typeface="Arial" panose="020B0604020202020204" pitchFamily="34" charset="0"/>
              <a:cs typeface="Arial" panose="020B0604020202020204" pitchFamily="34" charset="0"/>
            </a:endParaRPr>
          </a:p>
        </p:txBody>
      </p:sp>
      <p:sp>
        <p:nvSpPr>
          <p:cNvPr id="4" name="Szövegdoboz 3">
            <a:extLst>
              <a:ext uri="{FF2B5EF4-FFF2-40B4-BE49-F238E27FC236}">
                <a16:creationId xmlns:a16="http://schemas.microsoft.com/office/drawing/2014/main" id="{97026690-93F2-4904-B7C4-756905C8046C}"/>
              </a:ext>
            </a:extLst>
          </p:cNvPr>
          <p:cNvSpPr txBox="1"/>
          <p:nvPr/>
        </p:nvSpPr>
        <p:spPr>
          <a:xfrm>
            <a:off x="534546" y="2162156"/>
            <a:ext cx="6011397" cy="1015663"/>
          </a:xfrm>
          <a:prstGeom prst="rect">
            <a:avLst/>
          </a:prstGeom>
          <a:solidFill>
            <a:schemeClr val="accent1">
              <a:lumMod val="50000"/>
            </a:schemeClr>
          </a:solidFill>
          <a:ln w="47625">
            <a:noFill/>
          </a:ln>
        </p:spPr>
        <p:txBody>
          <a:bodyPr wrap="square" rtlCol="0">
            <a:spAutoFit/>
          </a:bodyPr>
          <a:lstStyle/>
          <a:p>
            <a:pPr algn="ctr"/>
            <a:r>
              <a:rPr lang="hu-HU" sz="2000" dirty="0">
                <a:solidFill>
                  <a:schemeClr val="bg1"/>
                </a:solidFill>
                <a:latin typeface="Arial" panose="020B0604020202020204" pitchFamily="34" charset="0"/>
                <a:cs typeface="Arial" panose="020B0604020202020204" pitchFamily="34" charset="0"/>
              </a:rPr>
              <a:t>Házi feladat:</a:t>
            </a:r>
          </a:p>
          <a:p>
            <a:pPr algn="ctr"/>
            <a:r>
              <a:rPr lang="hu-HU" sz="2000" dirty="0">
                <a:solidFill>
                  <a:schemeClr val="bg1"/>
                </a:solidFill>
                <a:latin typeface="Arial" panose="020B0604020202020204" pitchFamily="34" charset="0"/>
                <a:cs typeface="Arial" panose="020B0604020202020204" pitchFamily="34" charset="0"/>
              </a:rPr>
              <a:t>Írd le saját bemutatkozását két különböző formában!</a:t>
            </a:r>
            <a:endParaRPr lang="hu-HU" sz="3200" dirty="0">
              <a:solidFill>
                <a:schemeClr val="bg1"/>
              </a:solidFill>
              <a:latin typeface="Arial" panose="020B0604020202020204" pitchFamily="34" charset="0"/>
              <a:cs typeface="Arial" panose="020B0604020202020204" pitchFamily="34" charset="0"/>
            </a:endParaRPr>
          </a:p>
        </p:txBody>
      </p:sp>
      <p:sp>
        <p:nvSpPr>
          <p:cNvPr id="8" name="Ellipszis 7">
            <a:extLst>
              <a:ext uri="{FF2B5EF4-FFF2-40B4-BE49-F238E27FC236}">
                <a16:creationId xmlns:a16="http://schemas.microsoft.com/office/drawing/2014/main" id="{3D8E19ED-DE65-4D9A-AE91-C8E939B945F8}"/>
              </a:ext>
            </a:extLst>
          </p:cNvPr>
          <p:cNvSpPr/>
          <p:nvPr/>
        </p:nvSpPr>
        <p:spPr>
          <a:xfrm>
            <a:off x="290286" y="3280228"/>
            <a:ext cx="5065485" cy="357777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bg1"/>
                </a:solidFill>
                <a:latin typeface="Arial" panose="020B0604020202020204" pitchFamily="34" charset="0"/>
                <a:cs typeface="Arial" panose="020B0604020202020204" pitchFamily="34" charset="0"/>
              </a:rPr>
              <a:t>1. A következő tanév elején egy bemutatkozó órán veszel részt az új osztályodban. Hogyan mutatnád be magadat? Milyen belső tulajdonságaidról beszélnél az új osztálytársaidnak?</a:t>
            </a:r>
          </a:p>
        </p:txBody>
      </p:sp>
      <p:sp>
        <p:nvSpPr>
          <p:cNvPr id="9" name="Ellipszis 8">
            <a:extLst>
              <a:ext uri="{FF2B5EF4-FFF2-40B4-BE49-F238E27FC236}">
                <a16:creationId xmlns:a16="http://schemas.microsoft.com/office/drawing/2014/main" id="{F19481CF-DC87-4BF2-9F42-5F41AB7248AA}"/>
              </a:ext>
            </a:extLst>
          </p:cNvPr>
          <p:cNvSpPr/>
          <p:nvPr/>
        </p:nvSpPr>
        <p:spPr>
          <a:xfrm>
            <a:off x="5486401" y="3280228"/>
            <a:ext cx="4920344" cy="3439375"/>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bg1"/>
                </a:solidFill>
                <a:latin typeface="Arial" panose="020B0604020202020204" pitchFamily="34" charset="0"/>
                <a:cs typeface="Arial" panose="020B0604020202020204" pitchFamily="34" charset="0"/>
              </a:rPr>
              <a:t>2. Egy jó barátod Amerikában járt iskolába az elmúlt négy évben. Nagyon ritkán tudtatok beszélni. Most hazaérkezett, és szeretnél vele sokat beszélgetni. Hogyan mutatnád be neki magad ennyi idő elteltével? </a:t>
            </a:r>
          </a:p>
        </p:txBody>
      </p:sp>
      <p:pic>
        <p:nvPicPr>
          <p:cNvPr id="3" name="Kép 2" descr="A képen homály látható&#10;&#10;Automatikusan generált leírás">
            <a:extLst>
              <a:ext uri="{FF2B5EF4-FFF2-40B4-BE49-F238E27FC236}">
                <a16:creationId xmlns:a16="http://schemas.microsoft.com/office/drawing/2014/main" id="{286122A9-4364-4B81-B34C-0F999E9730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1656" y="-1"/>
            <a:ext cx="4920344" cy="3280229"/>
          </a:xfrm>
          <a:prstGeom prst="rect">
            <a:avLst/>
          </a:prstGeom>
        </p:spPr>
      </p:pic>
      <p:pic>
        <p:nvPicPr>
          <p:cNvPr id="10" name="Kép 9">
            <a:extLst>
              <a:ext uri="{FF2B5EF4-FFF2-40B4-BE49-F238E27FC236}">
                <a16:creationId xmlns:a16="http://schemas.microsoft.com/office/drawing/2014/main" id="{ED96C7DF-0801-4B38-9A36-552AE7AE1289}"/>
              </a:ext>
            </a:extLst>
          </p:cNvPr>
          <p:cNvPicPr>
            <a:picLocks noChangeAspect="1"/>
          </p:cNvPicPr>
          <p:nvPr/>
        </p:nvPicPr>
        <p:blipFill>
          <a:blip r:embed="rId3"/>
          <a:stretch>
            <a:fillRect/>
          </a:stretch>
        </p:blipFill>
        <p:spPr>
          <a:xfrm>
            <a:off x="10827355" y="5490000"/>
            <a:ext cx="1364645" cy="1368000"/>
          </a:xfrm>
          <a:prstGeom prst="rect">
            <a:avLst/>
          </a:prstGeom>
        </p:spPr>
      </p:pic>
    </p:spTree>
    <p:extLst>
      <p:ext uri="{BB962C8B-B14F-4D97-AF65-F5344CB8AC3E}">
        <p14:creationId xmlns:p14="http://schemas.microsoft.com/office/powerpoint/2010/main" val="23022611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7805144" y="1655017"/>
            <a:ext cx="3813717" cy="954107"/>
          </a:xfrm>
          <a:prstGeom prst="rect">
            <a:avLst/>
          </a:prstGeom>
          <a:solidFill>
            <a:schemeClr val="accent1">
              <a:lumMod val="50000"/>
            </a:schemeClr>
          </a:solidFill>
          <a:ln w="47625">
            <a:noFill/>
          </a:ln>
        </p:spPr>
        <p:txBody>
          <a:bodyPr wrap="square" rtlCol="0">
            <a:spAutoFit/>
          </a:bodyPr>
          <a:lstStyle/>
          <a:p>
            <a:pPr algn="ctr"/>
            <a:r>
              <a:rPr lang="hu-HU" sz="2800" dirty="0">
                <a:solidFill>
                  <a:schemeClr val="bg1"/>
                </a:solidFill>
                <a:latin typeface="Arial" panose="020B0604020202020204" pitchFamily="34" charset="0"/>
                <a:cs typeface="Arial" panose="020B0604020202020204" pitchFamily="34" charset="0"/>
                <a:hlinkClick r:id="rId2"/>
              </a:rPr>
              <a:t>Kattints ide, és hallgasd meg!</a:t>
            </a:r>
            <a:endParaRPr lang="hu-HU" sz="2800" dirty="0">
              <a:solidFill>
                <a:schemeClr val="bg1"/>
              </a:solidFill>
              <a:latin typeface="Arial" panose="020B0604020202020204" pitchFamily="34" charset="0"/>
              <a:cs typeface="Arial" panose="020B0604020202020204" pitchFamily="34" charset="0"/>
            </a:endParaRPr>
          </a:p>
        </p:txBody>
      </p:sp>
      <p:sp>
        <p:nvSpPr>
          <p:cNvPr id="4" name="Szövegdoboz 3">
            <a:extLst>
              <a:ext uri="{FF2B5EF4-FFF2-40B4-BE49-F238E27FC236}">
                <a16:creationId xmlns:a16="http://schemas.microsoft.com/office/drawing/2014/main" id="{FA14E8DC-31B6-4B52-A19F-7D5F6D4DE352}"/>
              </a:ext>
            </a:extLst>
          </p:cNvPr>
          <p:cNvSpPr txBox="1"/>
          <p:nvPr/>
        </p:nvSpPr>
        <p:spPr>
          <a:xfrm>
            <a:off x="203200" y="3133575"/>
            <a:ext cx="11785600" cy="3724425"/>
          </a:xfrm>
          <a:prstGeom prst="rect">
            <a:avLst/>
          </a:prstGeom>
          <a:solidFill>
            <a:schemeClr val="accent5">
              <a:lumMod val="50000"/>
            </a:schemeClr>
          </a:solidFill>
          <a:ln w="47625">
            <a:noFill/>
          </a:ln>
        </p:spPr>
        <p:txBody>
          <a:bodyPr wrap="square" numCol="3" rtlCol="0">
            <a:spAutoFit/>
          </a:bodyPr>
          <a:lstStyle/>
          <a:p>
            <a:pPr algn="ctr"/>
            <a:r>
              <a:rPr lang="hu-HU" b="1" dirty="0">
                <a:solidFill>
                  <a:schemeClr val="bg1"/>
                </a:solidFill>
                <a:latin typeface="Arial" panose="020B0604020202020204" pitchFamily="34" charset="0"/>
                <a:cs typeface="Arial" panose="020B0604020202020204" pitchFamily="34" charset="0"/>
              </a:rPr>
              <a:t>Ki vagyok én?</a:t>
            </a:r>
          </a:p>
          <a:p>
            <a:pPr algn="ctr"/>
            <a:endParaRPr lang="hu-HU" dirty="0">
              <a:solidFill>
                <a:schemeClr val="bg1"/>
              </a:solidFill>
              <a:latin typeface="Arial" panose="020B0604020202020204" pitchFamily="34" charset="0"/>
              <a:cs typeface="Arial" panose="020B0604020202020204" pitchFamily="34" charset="0"/>
            </a:endParaRPr>
          </a:p>
          <a:p>
            <a:pPr algn="ctr"/>
            <a:r>
              <a:rPr lang="hu-HU" dirty="0">
                <a:solidFill>
                  <a:schemeClr val="bg1"/>
                </a:solidFill>
                <a:latin typeface="Arial" panose="020B0604020202020204" pitchFamily="34" charset="0"/>
                <a:cs typeface="Arial" panose="020B0604020202020204" pitchFamily="34" charset="0"/>
              </a:rPr>
              <a:t>Az vagyok, aki megbámul éjen</a:t>
            </a:r>
          </a:p>
          <a:p>
            <a:pPr algn="ctr"/>
            <a:r>
              <a:rPr lang="hu-HU" dirty="0">
                <a:solidFill>
                  <a:schemeClr val="bg1"/>
                </a:solidFill>
                <a:latin typeface="Arial" panose="020B0604020202020204" pitchFamily="34" charset="0"/>
                <a:cs typeface="Arial" panose="020B0604020202020204" pitchFamily="34" charset="0"/>
              </a:rPr>
              <a:t> az égen egy tündöklő csillagot,</a:t>
            </a:r>
            <a:br>
              <a:rPr lang="hu-HU" dirty="0">
                <a:solidFill>
                  <a:schemeClr val="bg1"/>
                </a:solidFill>
                <a:latin typeface="Arial" panose="020B0604020202020204" pitchFamily="34" charset="0"/>
                <a:cs typeface="Arial" panose="020B0604020202020204" pitchFamily="34" charset="0"/>
              </a:rPr>
            </a:br>
            <a:r>
              <a:rPr lang="hu-HU" dirty="0">
                <a:solidFill>
                  <a:schemeClr val="bg1"/>
                </a:solidFill>
                <a:latin typeface="Arial" panose="020B0604020202020204" pitchFamily="34" charset="0"/>
                <a:cs typeface="Arial" panose="020B0604020202020204" pitchFamily="34" charset="0"/>
              </a:rPr>
              <a:t>Nézi, hogy hogy ragyog.</a:t>
            </a:r>
            <a:br>
              <a:rPr lang="hu-HU" dirty="0">
                <a:solidFill>
                  <a:schemeClr val="bg1"/>
                </a:solidFill>
                <a:latin typeface="Arial" panose="020B0604020202020204" pitchFamily="34" charset="0"/>
                <a:cs typeface="Arial" panose="020B0604020202020204" pitchFamily="34" charset="0"/>
              </a:rPr>
            </a:br>
            <a:r>
              <a:rPr lang="hu-HU" dirty="0">
                <a:solidFill>
                  <a:schemeClr val="bg1"/>
                </a:solidFill>
                <a:latin typeface="Arial" panose="020B0604020202020204" pitchFamily="34" charset="0"/>
                <a:cs typeface="Arial" panose="020B0604020202020204" pitchFamily="34" charset="0"/>
              </a:rPr>
              <a:t>Az vagyok, kinek szemében most is egy őszinte, </a:t>
            </a:r>
          </a:p>
          <a:p>
            <a:pPr algn="ctr"/>
            <a:r>
              <a:rPr lang="hu-HU" dirty="0">
                <a:solidFill>
                  <a:schemeClr val="bg1"/>
                </a:solidFill>
                <a:latin typeface="Arial" panose="020B0604020202020204" pitchFamily="34" charset="0"/>
                <a:cs typeface="Arial" panose="020B0604020202020204" pitchFamily="34" charset="0"/>
              </a:rPr>
              <a:t>kócos kis srác vagyok,</a:t>
            </a:r>
            <a:br>
              <a:rPr lang="hu-HU" dirty="0">
                <a:solidFill>
                  <a:schemeClr val="bg1"/>
                </a:solidFill>
                <a:latin typeface="Arial" panose="020B0604020202020204" pitchFamily="34" charset="0"/>
                <a:cs typeface="Arial" panose="020B0604020202020204" pitchFamily="34" charset="0"/>
              </a:rPr>
            </a:br>
            <a:r>
              <a:rPr lang="hu-HU" dirty="0">
                <a:solidFill>
                  <a:schemeClr val="bg1"/>
                </a:solidFill>
                <a:latin typeface="Arial" panose="020B0604020202020204" pitchFamily="34" charset="0"/>
                <a:cs typeface="Arial" panose="020B0604020202020204" pitchFamily="34" charset="0"/>
              </a:rPr>
              <a:t>Épp azt mondja: jó vagyok.</a:t>
            </a:r>
            <a:br>
              <a:rPr lang="hu-HU" dirty="0">
                <a:solidFill>
                  <a:schemeClr val="bg1"/>
                </a:solidFill>
                <a:latin typeface="Arial" panose="020B0604020202020204" pitchFamily="34" charset="0"/>
                <a:cs typeface="Arial" panose="020B0604020202020204" pitchFamily="34" charset="0"/>
              </a:rPr>
            </a:br>
            <a:r>
              <a:rPr lang="hu-HU" dirty="0">
                <a:solidFill>
                  <a:schemeClr val="bg1"/>
                </a:solidFill>
                <a:latin typeface="Arial" panose="020B0604020202020204" pitchFamily="34" charset="0"/>
                <a:cs typeface="Arial" panose="020B0604020202020204" pitchFamily="34" charset="0"/>
              </a:rPr>
              <a:t>Néha álmodom, hogy rohanok, futok és szárnyalok,</a:t>
            </a:r>
            <a:br>
              <a:rPr lang="hu-HU" dirty="0">
                <a:solidFill>
                  <a:schemeClr val="bg1"/>
                </a:solidFill>
                <a:latin typeface="Arial" panose="020B0604020202020204" pitchFamily="34" charset="0"/>
                <a:cs typeface="Arial" panose="020B0604020202020204" pitchFamily="34" charset="0"/>
              </a:rPr>
            </a:br>
            <a:r>
              <a:rPr lang="hu-HU" dirty="0">
                <a:solidFill>
                  <a:schemeClr val="bg1"/>
                </a:solidFill>
                <a:latin typeface="Arial" panose="020B0604020202020204" pitchFamily="34" charset="0"/>
                <a:cs typeface="Arial" panose="020B0604020202020204" pitchFamily="34" charset="0"/>
              </a:rPr>
              <a:t>Boldogan táncolok, nevetek,</a:t>
            </a:r>
            <a:br>
              <a:rPr lang="hu-HU" dirty="0">
                <a:solidFill>
                  <a:schemeClr val="bg1"/>
                </a:solidFill>
                <a:latin typeface="Arial" panose="020B0604020202020204" pitchFamily="34" charset="0"/>
                <a:cs typeface="Arial" panose="020B0604020202020204" pitchFamily="34" charset="0"/>
              </a:rPr>
            </a:br>
            <a:r>
              <a:rPr lang="hu-HU" dirty="0">
                <a:solidFill>
                  <a:schemeClr val="bg1"/>
                </a:solidFill>
                <a:latin typeface="Arial" panose="020B0604020202020204" pitchFamily="34" charset="0"/>
                <a:cs typeface="Arial" panose="020B0604020202020204" pitchFamily="34" charset="0"/>
              </a:rPr>
              <a:t>Elhiszem azt, hogy én lehetek.</a:t>
            </a:r>
          </a:p>
          <a:p>
            <a:pPr algn="ctr"/>
            <a:endParaRPr lang="hu-HU" dirty="0">
              <a:solidFill>
                <a:schemeClr val="bg1"/>
              </a:solidFill>
              <a:latin typeface="Arial" panose="020B0604020202020204" pitchFamily="34" charset="0"/>
              <a:cs typeface="Arial" panose="020B0604020202020204" pitchFamily="34" charset="0"/>
            </a:endParaRPr>
          </a:p>
          <a:p>
            <a:pPr algn="ctr"/>
            <a:endParaRPr lang="hu-HU" dirty="0">
              <a:solidFill>
                <a:schemeClr val="bg1"/>
              </a:solidFill>
              <a:latin typeface="Arial" panose="020B0604020202020204" pitchFamily="34" charset="0"/>
              <a:cs typeface="Arial" panose="020B0604020202020204" pitchFamily="34" charset="0"/>
            </a:endParaRPr>
          </a:p>
          <a:p>
            <a:pPr algn="ctr"/>
            <a:r>
              <a:rPr lang="hu-HU" dirty="0">
                <a:solidFill>
                  <a:schemeClr val="bg1"/>
                </a:solidFill>
                <a:latin typeface="Arial" panose="020B0604020202020204" pitchFamily="34" charset="0"/>
                <a:cs typeface="Arial" panose="020B0604020202020204" pitchFamily="34" charset="0"/>
              </a:rPr>
              <a:t>Ki vagyok én igazán,</a:t>
            </a:r>
            <a:br>
              <a:rPr lang="hu-HU" dirty="0">
                <a:solidFill>
                  <a:schemeClr val="bg1"/>
                </a:solidFill>
                <a:latin typeface="Arial" panose="020B0604020202020204" pitchFamily="34" charset="0"/>
                <a:cs typeface="Arial" panose="020B0604020202020204" pitchFamily="34" charset="0"/>
              </a:rPr>
            </a:br>
            <a:r>
              <a:rPr lang="hu-HU" dirty="0">
                <a:solidFill>
                  <a:schemeClr val="bg1"/>
                </a:solidFill>
                <a:latin typeface="Arial" panose="020B0604020202020204" pitchFamily="34" charset="0"/>
                <a:cs typeface="Arial" panose="020B0604020202020204" pitchFamily="34" charset="0"/>
              </a:rPr>
              <a:t>Hol az igazi hazám,</a:t>
            </a:r>
            <a:br>
              <a:rPr lang="hu-HU" dirty="0">
                <a:solidFill>
                  <a:schemeClr val="bg1"/>
                </a:solidFill>
                <a:latin typeface="Arial" panose="020B0604020202020204" pitchFamily="34" charset="0"/>
                <a:cs typeface="Arial" panose="020B0604020202020204" pitchFamily="34" charset="0"/>
              </a:rPr>
            </a:br>
            <a:r>
              <a:rPr lang="hu-HU" dirty="0">
                <a:solidFill>
                  <a:schemeClr val="bg1"/>
                </a:solidFill>
                <a:latin typeface="Arial" panose="020B0604020202020204" pitchFamily="34" charset="0"/>
                <a:cs typeface="Arial" panose="020B0604020202020204" pitchFamily="34" charset="0"/>
              </a:rPr>
              <a:t>Szimplán, pőrén, meztelen</a:t>
            </a:r>
            <a:br>
              <a:rPr lang="hu-HU" dirty="0">
                <a:solidFill>
                  <a:schemeClr val="bg1"/>
                </a:solidFill>
                <a:latin typeface="Arial" panose="020B0604020202020204" pitchFamily="34" charset="0"/>
                <a:cs typeface="Arial" panose="020B0604020202020204" pitchFamily="34" charset="0"/>
              </a:rPr>
            </a:br>
            <a:r>
              <a:rPr lang="hu-HU" dirty="0">
                <a:solidFill>
                  <a:schemeClr val="bg1"/>
                </a:solidFill>
                <a:latin typeface="Arial" panose="020B0604020202020204" pitchFamily="34" charset="0"/>
                <a:cs typeface="Arial" panose="020B0604020202020204" pitchFamily="34" charset="0"/>
              </a:rPr>
              <a:t>Mennyit ér az életem?</a:t>
            </a:r>
            <a:br>
              <a:rPr lang="hu-HU" dirty="0">
                <a:solidFill>
                  <a:schemeClr val="bg1"/>
                </a:solidFill>
                <a:latin typeface="Arial" panose="020B0604020202020204" pitchFamily="34" charset="0"/>
                <a:cs typeface="Arial" panose="020B0604020202020204" pitchFamily="34" charset="0"/>
              </a:rPr>
            </a:br>
            <a:r>
              <a:rPr lang="hu-HU" dirty="0">
                <a:solidFill>
                  <a:schemeClr val="bg1"/>
                </a:solidFill>
                <a:latin typeface="Arial" panose="020B0604020202020204" pitchFamily="34" charset="0"/>
                <a:cs typeface="Arial" panose="020B0604020202020204" pitchFamily="34" charset="0"/>
              </a:rPr>
              <a:t>Teszem csak a dolgomat,</a:t>
            </a:r>
            <a:br>
              <a:rPr lang="hu-HU" dirty="0">
                <a:solidFill>
                  <a:schemeClr val="bg1"/>
                </a:solidFill>
                <a:latin typeface="Arial" panose="020B0604020202020204" pitchFamily="34" charset="0"/>
                <a:cs typeface="Arial" panose="020B0604020202020204" pitchFamily="34" charset="0"/>
              </a:rPr>
            </a:br>
            <a:r>
              <a:rPr lang="hu-HU" dirty="0">
                <a:solidFill>
                  <a:schemeClr val="bg1"/>
                </a:solidFill>
                <a:latin typeface="Arial" panose="020B0604020202020204" pitchFamily="34" charset="0"/>
                <a:cs typeface="Arial" panose="020B0604020202020204" pitchFamily="34" charset="0"/>
              </a:rPr>
              <a:t>Cipelem a sorsomat,</a:t>
            </a:r>
            <a:br>
              <a:rPr lang="hu-HU" dirty="0">
                <a:solidFill>
                  <a:schemeClr val="bg1"/>
                </a:solidFill>
                <a:latin typeface="Arial" panose="020B0604020202020204" pitchFamily="34" charset="0"/>
                <a:cs typeface="Arial" panose="020B0604020202020204" pitchFamily="34" charset="0"/>
              </a:rPr>
            </a:br>
            <a:r>
              <a:rPr lang="hu-HU" dirty="0">
                <a:solidFill>
                  <a:schemeClr val="bg1"/>
                </a:solidFill>
                <a:latin typeface="Arial" panose="020B0604020202020204" pitchFamily="34" charset="0"/>
                <a:cs typeface="Arial" panose="020B0604020202020204" pitchFamily="34" charset="0"/>
              </a:rPr>
              <a:t>A lelkem mélyén legbelül</a:t>
            </a:r>
            <a:br>
              <a:rPr lang="hu-HU" dirty="0">
                <a:solidFill>
                  <a:schemeClr val="bg1"/>
                </a:solidFill>
                <a:latin typeface="Arial" panose="020B0604020202020204" pitchFamily="34" charset="0"/>
                <a:cs typeface="Arial" panose="020B0604020202020204" pitchFamily="34" charset="0"/>
              </a:rPr>
            </a:br>
            <a:r>
              <a:rPr lang="hu-HU" dirty="0">
                <a:solidFill>
                  <a:schemeClr val="bg1"/>
                </a:solidFill>
                <a:latin typeface="Arial" panose="020B0604020202020204" pitchFamily="34" charset="0"/>
                <a:cs typeface="Arial" panose="020B0604020202020204" pitchFamily="34" charset="0"/>
              </a:rPr>
              <a:t>Isten-alakú az űr.</a:t>
            </a:r>
            <a:br>
              <a:rPr lang="hu-HU" dirty="0">
                <a:solidFill>
                  <a:schemeClr val="bg1"/>
                </a:solidFill>
                <a:latin typeface="Arial" panose="020B0604020202020204" pitchFamily="34" charset="0"/>
                <a:cs typeface="Arial" panose="020B0604020202020204" pitchFamily="34" charset="0"/>
              </a:rPr>
            </a:br>
            <a:endParaRPr lang="hu-HU" dirty="0">
              <a:solidFill>
                <a:schemeClr val="bg1"/>
              </a:solidFill>
              <a:latin typeface="Arial" panose="020B0604020202020204" pitchFamily="34" charset="0"/>
              <a:cs typeface="Arial" panose="020B0604020202020204" pitchFamily="34" charset="0"/>
            </a:endParaRPr>
          </a:p>
          <a:p>
            <a:pPr algn="ctr"/>
            <a:endParaRPr lang="hu-HU" dirty="0">
              <a:solidFill>
                <a:schemeClr val="bg1"/>
              </a:solidFill>
              <a:latin typeface="Arial" panose="020B0604020202020204" pitchFamily="34" charset="0"/>
              <a:cs typeface="Arial" panose="020B0604020202020204" pitchFamily="34" charset="0"/>
            </a:endParaRPr>
          </a:p>
          <a:p>
            <a:pPr algn="ctr"/>
            <a:endParaRPr lang="hu-HU" dirty="0">
              <a:solidFill>
                <a:schemeClr val="bg1"/>
              </a:solidFill>
              <a:latin typeface="Arial" panose="020B0604020202020204" pitchFamily="34" charset="0"/>
              <a:cs typeface="Arial" panose="020B0604020202020204" pitchFamily="34" charset="0"/>
            </a:endParaRPr>
          </a:p>
          <a:p>
            <a:pPr algn="ctr"/>
            <a:endParaRPr lang="hu-HU" dirty="0">
              <a:solidFill>
                <a:schemeClr val="bg1"/>
              </a:solidFill>
              <a:latin typeface="Arial" panose="020B0604020202020204" pitchFamily="34" charset="0"/>
              <a:cs typeface="Arial" panose="020B0604020202020204" pitchFamily="34" charset="0"/>
            </a:endParaRPr>
          </a:p>
          <a:p>
            <a:pPr algn="ctr"/>
            <a:endParaRPr lang="hu-HU" dirty="0">
              <a:solidFill>
                <a:schemeClr val="bg1"/>
              </a:solidFill>
              <a:latin typeface="Arial" panose="020B0604020202020204" pitchFamily="34" charset="0"/>
              <a:cs typeface="Arial" panose="020B0604020202020204" pitchFamily="34" charset="0"/>
            </a:endParaRPr>
          </a:p>
          <a:p>
            <a:pPr algn="ctr"/>
            <a:r>
              <a:rPr lang="hu-HU" dirty="0">
                <a:solidFill>
                  <a:schemeClr val="bg1"/>
                </a:solidFill>
                <a:latin typeface="Arial" panose="020B0604020202020204" pitchFamily="34" charset="0"/>
                <a:cs typeface="Arial" panose="020B0604020202020204" pitchFamily="34" charset="0"/>
              </a:rPr>
              <a:t>Keresek, egy tükröt, mely megmondja végre az igazi nevemet,</a:t>
            </a:r>
            <a:br>
              <a:rPr lang="hu-HU" dirty="0">
                <a:solidFill>
                  <a:schemeClr val="bg1"/>
                </a:solidFill>
                <a:latin typeface="Arial" panose="020B0604020202020204" pitchFamily="34" charset="0"/>
                <a:cs typeface="Arial" panose="020B0604020202020204" pitchFamily="34" charset="0"/>
              </a:rPr>
            </a:br>
            <a:r>
              <a:rPr lang="hu-HU" dirty="0">
                <a:solidFill>
                  <a:schemeClr val="bg1"/>
                </a:solidFill>
                <a:latin typeface="Arial" panose="020B0604020202020204" pitchFamily="34" charset="0"/>
                <a:cs typeface="Arial" panose="020B0604020202020204" pitchFamily="34" charset="0"/>
              </a:rPr>
              <a:t>Azt, hogy ki lehetek?</a:t>
            </a:r>
            <a:br>
              <a:rPr lang="hu-HU" dirty="0">
                <a:solidFill>
                  <a:schemeClr val="bg1"/>
                </a:solidFill>
                <a:latin typeface="Arial" panose="020B0604020202020204" pitchFamily="34" charset="0"/>
                <a:cs typeface="Arial" panose="020B0604020202020204" pitchFamily="34" charset="0"/>
              </a:rPr>
            </a:br>
            <a:r>
              <a:rPr lang="hu-HU" dirty="0">
                <a:solidFill>
                  <a:schemeClr val="bg1"/>
                </a:solidFill>
                <a:latin typeface="Arial" panose="020B0604020202020204" pitchFamily="34" charset="0"/>
                <a:cs typeface="Arial" panose="020B0604020202020204" pitchFamily="34" charset="0"/>
              </a:rPr>
              <a:t>Én elhiszem, hogy valaki túllát a felszínen,</a:t>
            </a:r>
            <a:br>
              <a:rPr lang="hu-HU" dirty="0">
                <a:solidFill>
                  <a:schemeClr val="bg1"/>
                </a:solidFill>
                <a:latin typeface="Arial" panose="020B0604020202020204" pitchFamily="34" charset="0"/>
                <a:cs typeface="Arial" panose="020B0604020202020204" pitchFamily="34" charset="0"/>
              </a:rPr>
            </a:br>
            <a:r>
              <a:rPr lang="hu-HU" dirty="0">
                <a:solidFill>
                  <a:schemeClr val="bg1"/>
                </a:solidFill>
                <a:latin typeface="Arial" panose="020B0604020202020204" pitchFamily="34" charset="0"/>
                <a:cs typeface="Arial" panose="020B0604020202020204" pitchFamily="34" charset="0"/>
              </a:rPr>
              <a:t>Őt nem érdekli már a kirakat,</a:t>
            </a:r>
            <a:br>
              <a:rPr lang="hu-HU" dirty="0">
                <a:solidFill>
                  <a:schemeClr val="bg1"/>
                </a:solidFill>
                <a:latin typeface="Arial" panose="020B0604020202020204" pitchFamily="34" charset="0"/>
                <a:cs typeface="Arial" panose="020B0604020202020204" pitchFamily="34" charset="0"/>
              </a:rPr>
            </a:br>
            <a:r>
              <a:rPr lang="hu-HU" dirty="0">
                <a:solidFill>
                  <a:schemeClr val="bg1"/>
                </a:solidFill>
                <a:latin typeface="Arial" panose="020B0604020202020204" pitchFamily="34" charset="0"/>
                <a:cs typeface="Arial" panose="020B0604020202020204" pitchFamily="34" charset="0"/>
              </a:rPr>
              <a:t>Megmondja nekem az igazat, hogy…</a:t>
            </a:r>
          </a:p>
          <a:p>
            <a:pPr algn="ctr"/>
            <a:endParaRPr lang="hu-HU" dirty="0">
              <a:solidFill>
                <a:schemeClr val="bg1"/>
              </a:solidFill>
              <a:latin typeface="Arial" panose="020B0604020202020204" pitchFamily="34" charset="0"/>
              <a:cs typeface="Arial" panose="020B0604020202020204" pitchFamily="34" charset="0"/>
            </a:endParaRPr>
          </a:p>
          <a:p>
            <a:pPr algn="ctr"/>
            <a:r>
              <a:rPr lang="hu-HU" dirty="0">
                <a:solidFill>
                  <a:schemeClr val="bg1"/>
                </a:solidFill>
                <a:latin typeface="Arial" panose="020B0604020202020204" pitchFamily="34" charset="0"/>
                <a:cs typeface="Arial" panose="020B0604020202020204" pitchFamily="34" charset="0"/>
              </a:rPr>
              <a:t>(Pintér Béla)</a:t>
            </a:r>
          </a:p>
        </p:txBody>
      </p:sp>
      <p:pic>
        <p:nvPicPr>
          <p:cNvPr id="5" name="Kép 4" descr="A képen beltéri, fénykép, ülő, ablak látható&#10;&#10;Automatikusan generált leírás">
            <a:extLst>
              <a:ext uri="{FF2B5EF4-FFF2-40B4-BE49-F238E27FC236}">
                <a16:creationId xmlns:a16="http://schemas.microsoft.com/office/drawing/2014/main" id="{DCA529D7-A46C-4124-A611-1CA5C56183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4815" y="140203"/>
            <a:ext cx="3813718" cy="2993372"/>
          </a:xfrm>
          <a:prstGeom prst="rect">
            <a:avLst/>
          </a:prstGeom>
        </p:spPr>
      </p:pic>
      <p:pic>
        <p:nvPicPr>
          <p:cNvPr id="8" name="Kép 7">
            <a:extLst>
              <a:ext uri="{FF2B5EF4-FFF2-40B4-BE49-F238E27FC236}">
                <a16:creationId xmlns:a16="http://schemas.microsoft.com/office/drawing/2014/main" id="{87DF1371-6B29-4B96-8F64-2FFE186C1A24}"/>
              </a:ext>
            </a:extLst>
          </p:cNvPr>
          <p:cNvPicPr>
            <a:picLocks noChangeAspect="1"/>
          </p:cNvPicPr>
          <p:nvPr/>
        </p:nvPicPr>
        <p:blipFill>
          <a:blip r:embed="rId4"/>
          <a:stretch>
            <a:fillRect/>
          </a:stretch>
        </p:blipFill>
        <p:spPr>
          <a:xfrm>
            <a:off x="10822988" y="24792"/>
            <a:ext cx="1369012" cy="1368000"/>
          </a:xfrm>
          <a:prstGeom prst="rect">
            <a:avLst/>
          </a:prstGeom>
        </p:spPr>
      </p:pic>
    </p:spTree>
    <p:extLst>
      <p:ext uri="{BB962C8B-B14F-4D97-AF65-F5344CB8AC3E}">
        <p14:creationId xmlns:p14="http://schemas.microsoft.com/office/powerpoint/2010/main" val="353166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Kép 7"/>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24000" y="5566138"/>
            <a:ext cx="1368000" cy="13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Szövegdoboz 4"/>
          <p:cNvSpPr txBox="1">
            <a:spLocks noChangeArrowheads="1"/>
          </p:cNvSpPr>
          <p:nvPr/>
        </p:nvSpPr>
        <p:spPr bwMode="auto">
          <a:xfrm>
            <a:off x="1094015" y="-362834"/>
            <a:ext cx="36068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endParaRPr lang="hu-HU" altLang="hu-HU" sz="3600" b="1" dirty="0">
              <a:solidFill>
                <a:srgbClr val="000000"/>
              </a:solidFill>
              <a:cs typeface="Arial" panose="020B0604020202020204" pitchFamily="34" charset="0"/>
            </a:endParaRPr>
          </a:p>
          <a:p>
            <a:pPr algn="ctr" eaLnBrk="1" hangingPunct="1"/>
            <a:r>
              <a:rPr lang="hu-HU" altLang="hu-HU" sz="3200" b="1" dirty="0">
                <a:solidFill>
                  <a:srgbClr val="000000"/>
                </a:solidFill>
                <a:cs typeface="Arial" panose="020B0604020202020204" pitchFamily="34" charset="0"/>
              </a:rPr>
              <a:t>Imádkozzunk!</a:t>
            </a:r>
          </a:p>
        </p:txBody>
      </p:sp>
      <p:sp>
        <p:nvSpPr>
          <p:cNvPr id="5" name="Tekercs vízszintesen 4"/>
          <p:cNvSpPr/>
          <p:nvPr/>
        </p:nvSpPr>
        <p:spPr>
          <a:xfrm>
            <a:off x="1066798" y="368590"/>
            <a:ext cx="10031187" cy="6489410"/>
          </a:xfrm>
          <a:prstGeom prst="horizontalScroll">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Mi Atyánk, aki a mennyekben vagy.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Szenteltessék meg a te neved, jöjjön el a te országod,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legyen meg a te akaratod, amint a mennyben úgy a földön 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Mindennapi kenyerünket add meg nekünk 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És bocsásd meg vétkeinket, minképpen mi is megbocsátunk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az ellenünk vétkezőknek.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És ne vigy minket kísértésbe, de szabadíts meg a gonosztól,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Mert Tiéd az ország, a hatalom, és a dicsőség</a:t>
            </a:r>
            <a:r>
              <a:rPr lang="hu-HU" sz="2400" b="1" dirty="0">
                <a:solidFill>
                  <a:schemeClr val="bg1"/>
                </a:solidFill>
                <a:latin typeface="Arial" panose="020B0604020202020204"/>
              </a:rPr>
              <a:t> </a:t>
            </a: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 mindörökké.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						Ámen. </a:t>
            </a:r>
          </a:p>
        </p:txBody>
      </p:sp>
      <p:sp>
        <p:nvSpPr>
          <p:cNvPr id="6" name="Ellipszis 5">
            <a:extLst>
              <a:ext uri="{FF2B5EF4-FFF2-40B4-BE49-F238E27FC236}">
                <a16:creationId xmlns:a16="http://schemas.microsoft.com/office/drawing/2014/main" id="{7A7BBFAF-B329-4D1D-9C32-E7D40B8E25D2}"/>
              </a:ext>
            </a:extLst>
          </p:cNvPr>
          <p:cNvSpPr/>
          <p:nvPr/>
        </p:nvSpPr>
        <p:spPr>
          <a:xfrm>
            <a:off x="2438400" y="5680752"/>
            <a:ext cx="3282950" cy="1138773"/>
          </a:xfrm>
          <a:prstGeom prst="ellips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Szövegdoboz 6">
            <a:extLst>
              <a:ext uri="{FF2B5EF4-FFF2-40B4-BE49-F238E27FC236}">
                <a16:creationId xmlns:a16="http://schemas.microsoft.com/office/drawing/2014/main" id="{4A826487-ED0A-4FAB-BEFE-70A6F8B3186B}"/>
              </a:ext>
            </a:extLst>
          </p:cNvPr>
          <p:cNvSpPr txBox="1"/>
          <p:nvPr/>
        </p:nvSpPr>
        <p:spPr>
          <a:xfrm>
            <a:off x="2438400" y="5703837"/>
            <a:ext cx="328295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chemeClr val="bg1"/>
                </a:solidFill>
                <a:effectLst/>
                <a:uLnTx/>
                <a:uFillTx/>
                <a:latin typeface="Arial" panose="020B0604020202020204"/>
                <a:ea typeface="+mn-ea"/>
                <a:cs typeface="Times New Roman" panose="02020603050405020304" pitchFamily="18" charset="0"/>
              </a:rPr>
              <a:t>Kedves Hittanos!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chemeClr val="bg1"/>
                </a:solidFill>
                <a:effectLst/>
                <a:uLnTx/>
                <a:uFillTx/>
                <a:latin typeface="Arial" panose="020B0604020202020204"/>
                <a:ea typeface="+mn-ea"/>
                <a:cs typeface="Times New Roman" panose="02020603050405020304" pitchFamily="18" charset="0"/>
              </a:rPr>
              <a:t>Várunk a következő digitális hittanórára!</a:t>
            </a:r>
          </a:p>
        </p:txBody>
      </p:sp>
      <p:sp>
        <p:nvSpPr>
          <p:cNvPr id="8" name="Téglalap 7">
            <a:extLst>
              <a:ext uri="{FF2B5EF4-FFF2-40B4-BE49-F238E27FC236}">
                <a16:creationId xmlns:a16="http://schemas.microsoft.com/office/drawing/2014/main" id="{4349F468-F9A7-4B57-9F9B-63E026247A7E}"/>
              </a:ext>
            </a:extLst>
          </p:cNvPr>
          <p:cNvSpPr/>
          <p:nvPr/>
        </p:nvSpPr>
        <p:spPr>
          <a:xfrm>
            <a:off x="5029202" y="6079067"/>
            <a:ext cx="6096000" cy="707886"/>
          </a:xfrm>
          <a:prstGeom prst="rect">
            <a:avLst/>
          </a:prstGeom>
          <a:ln w="50800">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4000" b="0" i="0" u="none" strike="noStrike" kern="1200" cap="none" spc="0" normalizeH="0" baseline="0" noProof="0" dirty="0">
                <a:ln>
                  <a:noFill/>
                </a:ln>
                <a:solidFill>
                  <a:srgbClr val="AE2E51"/>
                </a:solidFill>
                <a:effectLst/>
                <a:uLnTx/>
                <a:uFillTx/>
                <a:latin typeface="Times New Roman" panose="02020603050405020304" pitchFamily="18" charset="0"/>
                <a:ea typeface="+mn-ea"/>
                <a:cs typeface="Times New Roman" panose="02020603050405020304" pitchFamily="18" charset="0"/>
              </a:rPr>
              <a:t> </a:t>
            </a:r>
            <a:r>
              <a:rPr kumimoji="0" lang="hu-HU" sz="4000" b="0" i="0" u="none" strike="noStrike" kern="1200" cap="none" spc="0" normalizeH="0" baseline="0" noProof="0" dirty="0">
                <a:ln>
                  <a:noFill/>
                </a:ln>
                <a:effectLst/>
                <a:uLnTx/>
                <a:uFillTx/>
                <a:latin typeface="Arial" panose="020B0604020202020204"/>
                <a:ea typeface="+mn-ea"/>
                <a:cs typeface="Times New Roman" panose="02020603050405020304" pitchFamily="18" charset="0"/>
              </a:rPr>
              <a:t>Áldás, békesség!</a:t>
            </a:r>
          </a:p>
        </p:txBody>
      </p:sp>
    </p:spTree>
    <p:extLst>
      <p:ext uri="{BB962C8B-B14F-4D97-AF65-F5344CB8AC3E}">
        <p14:creationId xmlns:p14="http://schemas.microsoft.com/office/powerpoint/2010/main" val="18075852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1640113" y="266957"/>
            <a:ext cx="4804230" cy="5262979"/>
          </a:xfrm>
          <a:prstGeom prst="rect">
            <a:avLst/>
          </a:prstGeom>
          <a:solidFill>
            <a:schemeClr val="accent1">
              <a:lumMod val="50000"/>
            </a:schemeClr>
          </a:solidFill>
          <a:ln w="47625">
            <a:noFill/>
          </a:ln>
        </p:spPr>
        <p:txBody>
          <a:bodyPr wrap="square" rtlCol="0">
            <a:spAutoFit/>
          </a:bodyPr>
          <a:lstStyle/>
          <a:p>
            <a:pPr algn="ctr"/>
            <a:r>
              <a:rPr lang="hu-HU" sz="2800" dirty="0">
                <a:solidFill>
                  <a:schemeClr val="bg1"/>
                </a:solidFill>
                <a:latin typeface="Arial" panose="020B0604020202020204" pitchFamily="34" charset="0"/>
                <a:cs typeface="Arial" panose="020B0604020202020204" pitchFamily="34" charset="0"/>
              </a:rPr>
              <a:t>Kedves Hittanos Barátom!</a:t>
            </a:r>
          </a:p>
          <a:p>
            <a:pPr algn="ctr"/>
            <a:endParaRPr lang="hu-HU" sz="2800" dirty="0">
              <a:solidFill>
                <a:schemeClr val="bg1"/>
              </a:solidFill>
              <a:latin typeface="Arial" panose="020B0604020202020204" pitchFamily="34" charset="0"/>
              <a:cs typeface="Arial" panose="020B0604020202020204" pitchFamily="34" charset="0"/>
            </a:endParaRPr>
          </a:p>
          <a:p>
            <a:pPr algn="ctr"/>
            <a:r>
              <a:rPr lang="hu-HU" sz="2800" dirty="0">
                <a:solidFill>
                  <a:schemeClr val="bg1"/>
                </a:solidFill>
                <a:latin typeface="Arial" panose="020B0604020202020204" pitchFamily="34" charset="0"/>
                <a:cs typeface="Arial" panose="020B0604020202020204" pitchFamily="34" charset="0"/>
              </a:rPr>
              <a:t>A digitális hittanórán szükséged lesz a következőkre:</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Internet kapcsolat</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Laptop, okostelefon vagy tablet</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Hangszóró vagy fülhallgató</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Lap és íróeszköz</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Lelkes és nyitott hozzáállásod. </a:t>
            </a:r>
            <a:r>
              <a:rPr lang="hu-HU" sz="2800" dirty="0">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hu-HU" sz="2800" dirty="0">
              <a:solidFill>
                <a:schemeClr val="bg1"/>
              </a:solidFill>
              <a:latin typeface="Arial" panose="020B0604020202020204" pitchFamily="34" charset="0"/>
              <a:cs typeface="Arial" panose="020B0604020202020204" pitchFamily="34" charset="0"/>
            </a:endParaRPr>
          </a:p>
        </p:txBody>
      </p:sp>
      <p:sp>
        <p:nvSpPr>
          <p:cNvPr id="7" name="Ellipszis 6"/>
          <p:cNvSpPr/>
          <p:nvPr/>
        </p:nvSpPr>
        <p:spPr>
          <a:xfrm>
            <a:off x="6841195" y="2540000"/>
            <a:ext cx="5302293" cy="412640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600" dirty="0">
                <a:solidFill>
                  <a:schemeClr val="bg1"/>
                </a:solidFill>
                <a:latin typeface="Arial" panose="020B0604020202020204" pitchFamily="34" charset="0"/>
                <a:cs typeface="Arial" panose="020B0604020202020204" pitchFamily="34" charset="0"/>
              </a:rPr>
              <a:t>Kérlek, hogy olvasd el a diákon szereplő információkat és kövesd az utasításokat!</a:t>
            </a:r>
          </a:p>
          <a:p>
            <a:pPr algn="ctr"/>
            <a:endParaRPr lang="hu-HU" sz="2600" dirty="0">
              <a:solidFill>
                <a:schemeClr val="bg1"/>
              </a:solidFill>
              <a:latin typeface="Arial" panose="020B0604020202020204" pitchFamily="34" charset="0"/>
              <a:cs typeface="Arial" panose="020B0604020202020204" pitchFamily="34" charset="0"/>
            </a:endParaRPr>
          </a:p>
          <a:p>
            <a:pPr algn="ctr"/>
            <a:r>
              <a:rPr lang="hu-HU" sz="2600" dirty="0">
                <a:solidFill>
                  <a:schemeClr val="bg1"/>
                </a:solidFill>
                <a:latin typeface="Arial" panose="020B0604020202020204" pitchFamily="34" charset="0"/>
                <a:cs typeface="Arial" panose="020B0604020202020204" pitchFamily="34" charset="0"/>
              </a:rPr>
              <a:t>Állítsd be a diavetítést és indítsd el a PPT-t! </a:t>
            </a:r>
          </a:p>
        </p:txBody>
      </p:sp>
    </p:spTree>
    <p:extLst>
      <p:ext uri="{BB962C8B-B14F-4D97-AF65-F5344CB8AC3E}">
        <p14:creationId xmlns:p14="http://schemas.microsoft.com/office/powerpoint/2010/main" val="40190783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Kép 7"/>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24000" y="5490000"/>
            <a:ext cx="1368000" cy="13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Szövegdoboz 4"/>
          <p:cNvSpPr txBox="1">
            <a:spLocks noChangeArrowheads="1"/>
          </p:cNvSpPr>
          <p:nvPr/>
        </p:nvSpPr>
        <p:spPr bwMode="auto">
          <a:xfrm>
            <a:off x="1627414" y="-315387"/>
            <a:ext cx="36068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endParaRPr lang="hu-HU" altLang="hu-HU" sz="3600" b="1" dirty="0">
              <a:solidFill>
                <a:srgbClr val="000000"/>
              </a:solidFill>
              <a:cs typeface="Arial" panose="020B0604020202020204" pitchFamily="34" charset="0"/>
            </a:endParaRPr>
          </a:p>
          <a:p>
            <a:pPr algn="ctr" eaLnBrk="1" hangingPunct="1"/>
            <a:r>
              <a:rPr lang="hu-HU" altLang="hu-HU" sz="3200" b="1" dirty="0">
                <a:solidFill>
                  <a:srgbClr val="000000"/>
                </a:solidFill>
                <a:cs typeface="Arial" panose="020B0604020202020204" pitchFamily="34" charset="0"/>
              </a:rPr>
              <a:t>Imádkozzunk!</a:t>
            </a:r>
          </a:p>
        </p:txBody>
      </p:sp>
      <p:sp>
        <p:nvSpPr>
          <p:cNvPr id="5" name="Tekercs vízszintesen 4"/>
          <p:cNvSpPr/>
          <p:nvPr/>
        </p:nvSpPr>
        <p:spPr>
          <a:xfrm>
            <a:off x="792813" y="184295"/>
            <a:ext cx="10031187" cy="6489410"/>
          </a:xfrm>
          <a:prstGeom prst="horizontalScroll">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Mi Atyánk, aki a mennyekben vagy.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Szenteltessék meg a te neved, jöjjön el a te országod,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legyen meg a te akaratod, amint a mennyben úgy a földön 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Mindennapi kenyerünket add meg nekünk 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És bocsásd meg vétkeinket, minképpen mi is megbocsátunk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az ellenünk vétkezőknek.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És ne vigy minket kísértésbe, de szabadíts meg a gonosztól,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Mert Tiéd az ország, a hatalom, és a dicsőség</a:t>
            </a:r>
            <a:r>
              <a:rPr lang="hu-HU" sz="2400" b="1" dirty="0">
                <a:solidFill>
                  <a:schemeClr val="bg1"/>
                </a:solidFill>
                <a:latin typeface="Arial" panose="020B0604020202020204"/>
              </a:rPr>
              <a:t> </a:t>
            </a: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 mindörökké.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						Ámen. </a:t>
            </a:r>
          </a:p>
        </p:txBody>
      </p:sp>
    </p:spTree>
    <p:extLst>
      <p:ext uri="{BB962C8B-B14F-4D97-AF65-F5344CB8AC3E}">
        <p14:creationId xmlns:p14="http://schemas.microsoft.com/office/powerpoint/2010/main" val="42508825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rot="17532247">
            <a:off x="674085" y="4026332"/>
            <a:ext cx="2693636" cy="519351"/>
          </a:xfrm>
          <a:prstGeom prst="roundRect">
            <a:avLst>
              <a:gd name="adj" fmla="val 50000"/>
            </a:avLst>
          </a:prstGeom>
          <a:solidFill>
            <a:srgbClr val="F7F7A8"/>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b="0" i="0" u="none" strike="noStrike" kern="1200" cap="none" spc="0" normalizeH="0" baseline="0" noProof="0" dirty="0">
                <a:ln>
                  <a:noFill/>
                </a:ln>
                <a:solidFill>
                  <a:srgbClr val="D54773">
                    <a:lumMod val="50000"/>
                  </a:srgbClr>
                </a:solidFill>
                <a:effectLst/>
                <a:uLnTx/>
                <a:uFillTx/>
                <a:latin typeface="Arial Rounded MT Bold" panose="020F0704030504030204" pitchFamily="34" charset="0"/>
                <a:ea typeface="+mn-ea"/>
                <a:cs typeface="+mn-cs"/>
              </a:rPr>
              <a:t>OSZTÁLYTÁRS</a:t>
            </a:r>
            <a:endParaRPr kumimoji="0" lang="hu-HU" sz="2400" b="0" i="0" u="none" strike="noStrike" kern="1200" cap="none" spc="0" normalizeH="0" baseline="0" noProof="0" dirty="0">
              <a:ln>
                <a:noFill/>
              </a:ln>
              <a:solidFill>
                <a:srgbClr val="D54773">
                  <a:lumMod val="50000"/>
                </a:srgbClr>
              </a:solidFill>
              <a:effectLst/>
              <a:uLnTx/>
              <a:uFillTx/>
              <a:latin typeface="Arial Rounded MT Bold" panose="020F0704030504030204" pitchFamily="34" charset="0"/>
              <a:ea typeface="+mn-ea"/>
              <a:cs typeface="+mn-cs"/>
            </a:endParaRPr>
          </a:p>
        </p:txBody>
      </p:sp>
      <p:sp>
        <p:nvSpPr>
          <p:cNvPr id="21" name="Szövegdoboz 20"/>
          <p:cNvSpPr txBox="1"/>
          <p:nvPr/>
        </p:nvSpPr>
        <p:spPr>
          <a:xfrm rot="17590376">
            <a:off x="5386211" y="3844425"/>
            <a:ext cx="2049886" cy="562630"/>
          </a:xfrm>
          <a:prstGeom prst="roundRect">
            <a:avLst>
              <a:gd name="adj" fmla="val 50000"/>
            </a:avLst>
          </a:prstGeom>
          <a:solidFill>
            <a:srgbClr val="FFFF9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2000" dirty="0">
                <a:solidFill>
                  <a:srgbClr val="D54773">
                    <a:lumMod val="50000"/>
                  </a:srgbClr>
                </a:solidFill>
                <a:latin typeface="Arial Rounded MT Bold" panose="020F0704030504030204" pitchFamily="34" charset="0"/>
              </a:rPr>
              <a:t>ÖNZETLEN</a:t>
            </a:r>
            <a:endParaRPr kumimoji="0" lang="hu-HU" sz="2800" b="0" i="0" u="none" strike="noStrike" kern="1200" cap="none" spc="0" normalizeH="0" baseline="0" noProof="0" dirty="0">
              <a:ln>
                <a:noFill/>
              </a:ln>
              <a:solidFill>
                <a:srgbClr val="D54773">
                  <a:lumMod val="50000"/>
                </a:srgbClr>
              </a:solidFill>
              <a:effectLst/>
              <a:uLnTx/>
              <a:uFillTx/>
              <a:latin typeface="Arial Rounded MT Bold" panose="020F0704030504030204" pitchFamily="34" charset="0"/>
              <a:ea typeface="+mn-ea"/>
              <a:cs typeface="+mn-cs"/>
            </a:endParaRPr>
          </a:p>
        </p:txBody>
      </p:sp>
      <p:sp>
        <p:nvSpPr>
          <p:cNvPr id="22" name="Szövegdoboz 21"/>
          <p:cNvSpPr txBox="1"/>
          <p:nvPr/>
        </p:nvSpPr>
        <p:spPr>
          <a:xfrm rot="19133808">
            <a:off x="8220087" y="3856968"/>
            <a:ext cx="2142847" cy="519351"/>
          </a:xfrm>
          <a:prstGeom prst="roundRect">
            <a:avLst>
              <a:gd name="adj" fmla="val 50000"/>
            </a:avLst>
          </a:prstGeom>
          <a:solidFill>
            <a:schemeClr val="accent3">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a:ln>
                  <a:noFill/>
                </a:ln>
                <a:solidFill>
                  <a:srgbClr val="D54773">
                    <a:lumMod val="50000"/>
                  </a:srgbClr>
                </a:solidFill>
                <a:effectLst/>
                <a:uLnTx/>
                <a:uFillTx/>
                <a:latin typeface="Arial Rounded MT Bold" panose="020F0704030504030204" pitchFamily="34" charset="0"/>
                <a:ea typeface="+mn-ea"/>
                <a:cs typeface="+mn-cs"/>
              </a:rPr>
              <a:t>GYERMEK</a:t>
            </a:r>
            <a:endParaRPr kumimoji="0" lang="hu-HU" sz="2400" b="0" i="0" u="none" strike="noStrike" kern="1200" cap="none" spc="0" normalizeH="0" baseline="0" noProof="0" dirty="0">
              <a:ln>
                <a:noFill/>
              </a:ln>
              <a:solidFill>
                <a:srgbClr val="D54773">
                  <a:lumMod val="50000"/>
                </a:srgbClr>
              </a:solidFill>
              <a:effectLst/>
              <a:uLnTx/>
              <a:uFillTx/>
              <a:latin typeface="Arial Rounded MT Bold" panose="020F0704030504030204" pitchFamily="34" charset="0"/>
              <a:ea typeface="+mn-ea"/>
              <a:cs typeface="+mn-cs"/>
            </a:endParaRPr>
          </a:p>
        </p:txBody>
      </p:sp>
      <p:sp>
        <p:nvSpPr>
          <p:cNvPr id="28" name="Szövegdoboz 27"/>
          <p:cNvSpPr txBox="1"/>
          <p:nvPr/>
        </p:nvSpPr>
        <p:spPr>
          <a:xfrm rot="16200000">
            <a:off x="6060432" y="3990703"/>
            <a:ext cx="2142847" cy="519351"/>
          </a:xfrm>
          <a:prstGeom prst="roundRect">
            <a:avLst>
              <a:gd name="adj" fmla="val 50000"/>
            </a:avLst>
          </a:prstGeom>
          <a:solidFill>
            <a:schemeClr val="accent4">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b="0" i="0" u="none" strike="noStrike" kern="1200" cap="none" spc="0" normalizeH="0" baseline="0" noProof="0" dirty="0">
                <a:ln>
                  <a:noFill/>
                </a:ln>
                <a:solidFill>
                  <a:srgbClr val="D54773">
                    <a:lumMod val="50000"/>
                  </a:srgbClr>
                </a:solidFill>
                <a:effectLst/>
                <a:uLnTx/>
                <a:uFillTx/>
                <a:latin typeface="Arial Rounded MT Bold" panose="020F0704030504030204" pitchFamily="34" charset="0"/>
                <a:ea typeface="+mn-ea"/>
                <a:cs typeface="+mn-cs"/>
              </a:rPr>
              <a:t>BOLDOG</a:t>
            </a:r>
            <a:endParaRPr kumimoji="0" lang="hu-HU" sz="2400" b="0" i="0" u="none" strike="noStrike" kern="1200" cap="none" spc="0" normalizeH="0" baseline="0" noProof="0" dirty="0">
              <a:ln>
                <a:noFill/>
              </a:ln>
              <a:solidFill>
                <a:srgbClr val="D54773">
                  <a:lumMod val="50000"/>
                </a:srgbClr>
              </a:solidFill>
              <a:effectLst/>
              <a:uLnTx/>
              <a:uFillTx/>
              <a:latin typeface="Arial Rounded MT Bold" panose="020F0704030504030204" pitchFamily="34" charset="0"/>
              <a:ea typeface="+mn-ea"/>
              <a:cs typeface="+mn-cs"/>
            </a:endParaRPr>
          </a:p>
        </p:txBody>
      </p:sp>
      <p:sp>
        <p:nvSpPr>
          <p:cNvPr id="23" name="Szövegdoboz 22"/>
          <p:cNvSpPr txBox="1"/>
          <p:nvPr/>
        </p:nvSpPr>
        <p:spPr>
          <a:xfrm rot="4072775">
            <a:off x="581151" y="3697946"/>
            <a:ext cx="1578366" cy="562630"/>
          </a:xfrm>
          <a:prstGeom prst="roundRect">
            <a:avLst>
              <a:gd name="adj" fmla="val 50000"/>
            </a:avLst>
          </a:prstGeom>
          <a:solidFill>
            <a:srgbClr val="F0424A"/>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D54773">
                    <a:lumMod val="50000"/>
                  </a:srgbClr>
                </a:solidFill>
                <a:effectLst/>
                <a:uLnTx/>
                <a:uFillTx/>
                <a:latin typeface="Arial Rounded MT Bold" panose="020F0704030504030204" pitchFamily="34" charset="0"/>
                <a:ea typeface="+mn-ea"/>
                <a:cs typeface="+mn-cs"/>
              </a:rPr>
              <a:t>BARÁT</a:t>
            </a:r>
            <a:endParaRPr kumimoji="0" lang="hu-HU" sz="2800" b="0" i="0" u="none" strike="noStrike" kern="1200" cap="none" spc="0" normalizeH="0" baseline="0" noProof="0" dirty="0">
              <a:ln>
                <a:noFill/>
              </a:ln>
              <a:solidFill>
                <a:srgbClr val="D54773">
                  <a:lumMod val="50000"/>
                </a:srgbClr>
              </a:solidFill>
              <a:effectLst/>
              <a:uLnTx/>
              <a:uFillTx/>
              <a:latin typeface="Arial Rounded MT Bold" panose="020F0704030504030204" pitchFamily="34" charset="0"/>
              <a:ea typeface="+mn-ea"/>
              <a:cs typeface="+mn-cs"/>
            </a:endParaRPr>
          </a:p>
        </p:txBody>
      </p:sp>
      <p:sp>
        <p:nvSpPr>
          <p:cNvPr id="27" name="Szövegdoboz 26"/>
          <p:cNvSpPr txBox="1"/>
          <p:nvPr/>
        </p:nvSpPr>
        <p:spPr>
          <a:xfrm rot="15987606">
            <a:off x="3446540" y="3990704"/>
            <a:ext cx="1503416" cy="519351"/>
          </a:xfrm>
          <a:prstGeom prst="roundRect">
            <a:avLst>
              <a:gd name="adj" fmla="val 50000"/>
            </a:avLst>
          </a:prstGeom>
          <a:solidFill>
            <a:schemeClr val="accent6">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a:ln>
                  <a:noFill/>
                </a:ln>
                <a:solidFill>
                  <a:srgbClr val="D54773">
                    <a:lumMod val="50000"/>
                  </a:srgbClr>
                </a:solidFill>
                <a:effectLst/>
                <a:uLnTx/>
                <a:uFillTx/>
                <a:latin typeface="Arial Rounded MT Bold" panose="020F0704030504030204" pitchFamily="34" charset="0"/>
                <a:ea typeface="+mn-ea"/>
                <a:cs typeface="+mn-cs"/>
              </a:rPr>
              <a:t>ARANYOS</a:t>
            </a:r>
            <a:endParaRPr kumimoji="0" lang="hu-HU" sz="2400" b="0" i="0" u="none" strike="noStrike" kern="1200" cap="none" spc="0" normalizeH="0" baseline="0" noProof="0" dirty="0">
              <a:ln>
                <a:noFill/>
              </a:ln>
              <a:solidFill>
                <a:srgbClr val="D54773">
                  <a:lumMod val="50000"/>
                </a:srgbClr>
              </a:solidFill>
              <a:effectLst/>
              <a:uLnTx/>
              <a:uFillTx/>
              <a:latin typeface="Arial Rounded MT Bold" panose="020F0704030504030204" pitchFamily="34" charset="0"/>
              <a:ea typeface="+mn-ea"/>
              <a:cs typeface="+mn-cs"/>
            </a:endParaRPr>
          </a:p>
        </p:txBody>
      </p:sp>
      <p:sp>
        <p:nvSpPr>
          <p:cNvPr id="24" name="Szövegdoboz 23"/>
          <p:cNvSpPr txBox="1"/>
          <p:nvPr/>
        </p:nvSpPr>
        <p:spPr>
          <a:xfrm rot="18939081">
            <a:off x="4682022" y="1281443"/>
            <a:ext cx="2111205" cy="519351"/>
          </a:xfrm>
          <a:prstGeom prst="roundRect">
            <a:avLst>
              <a:gd name="adj" fmla="val 50000"/>
            </a:avLst>
          </a:prstGeom>
          <a:solidFill>
            <a:srgbClr val="92D05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a:ln>
                  <a:noFill/>
                </a:ln>
                <a:solidFill>
                  <a:srgbClr val="D54773">
                    <a:lumMod val="50000"/>
                  </a:srgbClr>
                </a:solidFill>
                <a:effectLst/>
                <a:uLnTx/>
                <a:uFillTx/>
                <a:latin typeface="Arial Rounded MT Bold" panose="020F0704030504030204" pitchFamily="34" charset="0"/>
                <a:ea typeface="+mn-ea"/>
                <a:cs typeface="+mn-cs"/>
              </a:rPr>
              <a:t>TESTVÉR</a:t>
            </a:r>
            <a:endParaRPr kumimoji="0" lang="hu-HU" sz="2400" b="0" i="0" u="none" strike="noStrike" kern="1200" cap="none" spc="0" normalizeH="0" baseline="0" noProof="0" dirty="0">
              <a:ln>
                <a:noFill/>
              </a:ln>
              <a:solidFill>
                <a:srgbClr val="D54773">
                  <a:lumMod val="50000"/>
                </a:srgbClr>
              </a:solidFill>
              <a:effectLst/>
              <a:uLnTx/>
              <a:uFillTx/>
              <a:latin typeface="Arial Rounded MT Bold" panose="020F0704030504030204" pitchFamily="34" charset="0"/>
              <a:ea typeface="+mn-ea"/>
              <a:cs typeface="+mn-cs"/>
            </a:endParaRPr>
          </a:p>
        </p:txBody>
      </p:sp>
      <p:sp>
        <p:nvSpPr>
          <p:cNvPr id="25" name="Szövegdoboz 24"/>
          <p:cNvSpPr txBox="1"/>
          <p:nvPr/>
        </p:nvSpPr>
        <p:spPr>
          <a:xfrm rot="4184147">
            <a:off x="2632862" y="4083728"/>
            <a:ext cx="1733141" cy="562630"/>
          </a:xfrm>
          <a:prstGeom prst="roundRect">
            <a:avLst>
              <a:gd name="adj" fmla="val 50000"/>
            </a:avLst>
          </a:prstGeom>
          <a:solidFill>
            <a:schemeClr val="accent2">
              <a:lumMod val="40000"/>
              <a:lumOff val="60000"/>
            </a:schemeClr>
          </a:solid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D54773">
                    <a:lumMod val="50000"/>
                  </a:srgbClr>
                </a:solidFill>
                <a:effectLst/>
                <a:uLnTx/>
                <a:uFillTx/>
                <a:latin typeface="Arial Rounded MT Bold" panose="020F0704030504030204" pitchFamily="34" charset="0"/>
                <a:ea typeface="+mn-ea"/>
                <a:cs typeface="+mn-cs"/>
              </a:rPr>
              <a:t>FÉLÉNK</a:t>
            </a:r>
          </a:p>
        </p:txBody>
      </p:sp>
      <p:sp>
        <p:nvSpPr>
          <p:cNvPr id="26" name="Szövegdoboz 25"/>
          <p:cNvSpPr txBox="1"/>
          <p:nvPr/>
        </p:nvSpPr>
        <p:spPr>
          <a:xfrm rot="16200000">
            <a:off x="6133921" y="1341929"/>
            <a:ext cx="1686706" cy="519351"/>
          </a:xfrm>
          <a:prstGeom prst="roundRect">
            <a:avLst>
              <a:gd name="adj" fmla="val 50000"/>
            </a:avLst>
          </a:prstGeom>
          <a:solidFill>
            <a:schemeClr val="accent3">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D54773">
                    <a:lumMod val="50000"/>
                  </a:srgbClr>
                </a:solidFill>
                <a:effectLst/>
                <a:uLnTx/>
                <a:uFillTx/>
                <a:ea typeface="+mn-ea"/>
                <a:cs typeface="+mn-cs"/>
              </a:rPr>
              <a:t>EMBER</a:t>
            </a:r>
            <a:endParaRPr kumimoji="0" lang="hu-HU" sz="2400" b="1" i="0" u="none" strike="noStrike" kern="1200" cap="none" spc="0" normalizeH="0" baseline="0" noProof="0" dirty="0">
              <a:ln>
                <a:noFill/>
              </a:ln>
              <a:solidFill>
                <a:srgbClr val="D54773">
                  <a:lumMod val="50000"/>
                </a:srgbClr>
              </a:solidFill>
              <a:effectLst/>
              <a:uLnTx/>
              <a:uFillTx/>
              <a:ea typeface="+mn-ea"/>
              <a:cs typeface="+mn-cs"/>
            </a:endParaRPr>
          </a:p>
        </p:txBody>
      </p:sp>
      <p:sp>
        <p:nvSpPr>
          <p:cNvPr id="19" name="Szövegdoboz 18">
            <a:extLst>
              <a:ext uri="{FF2B5EF4-FFF2-40B4-BE49-F238E27FC236}">
                <a16:creationId xmlns:a16="http://schemas.microsoft.com/office/drawing/2014/main" id="{BA2EF851-DCD8-4831-8945-D316DCB8ADE5}"/>
              </a:ext>
            </a:extLst>
          </p:cNvPr>
          <p:cNvSpPr txBox="1"/>
          <p:nvPr/>
        </p:nvSpPr>
        <p:spPr>
          <a:xfrm rot="17415853" flipH="1">
            <a:off x="1782094" y="3866064"/>
            <a:ext cx="2178786" cy="519351"/>
          </a:xfrm>
          <a:prstGeom prst="roundRect">
            <a:avLst>
              <a:gd name="adj" fmla="val 50000"/>
            </a:avLst>
          </a:prstGeom>
          <a:solidFill>
            <a:schemeClr val="accent2">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dirty="0">
                <a:solidFill>
                  <a:srgbClr val="D54773">
                    <a:lumMod val="50000"/>
                  </a:srgbClr>
                </a:solidFill>
                <a:latin typeface="Arial Rounded MT Bold" panose="020F0704030504030204" pitchFamily="34" charset="0"/>
              </a:rPr>
              <a:t>KEDVES</a:t>
            </a:r>
            <a:endParaRPr kumimoji="0" lang="hu-HU" sz="2400" b="0" i="0" u="none" strike="noStrike" kern="1200" cap="none" spc="0" normalizeH="0" baseline="0" noProof="0" dirty="0">
              <a:ln>
                <a:noFill/>
              </a:ln>
              <a:solidFill>
                <a:srgbClr val="D54773">
                  <a:lumMod val="50000"/>
                </a:srgbClr>
              </a:solidFill>
              <a:effectLst/>
              <a:uLnTx/>
              <a:uFillTx/>
              <a:latin typeface="Arial Rounded MT Bold" panose="020F0704030504030204" pitchFamily="34" charset="0"/>
              <a:ea typeface="+mn-ea"/>
              <a:cs typeface="+mn-cs"/>
            </a:endParaRPr>
          </a:p>
        </p:txBody>
      </p:sp>
      <p:sp>
        <p:nvSpPr>
          <p:cNvPr id="20" name="Szövegdoboz 19">
            <a:extLst>
              <a:ext uri="{FF2B5EF4-FFF2-40B4-BE49-F238E27FC236}">
                <a16:creationId xmlns:a16="http://schemas.microsoft.com/office/drawing/2014/main" id="{6639F1B0-FB51-437F-A351-35086E175413}"/>
              </a:ext>
            </a:extLst>
          </p:cNvPr>
          <p:cNvSpPr txBox="1"/>
          <p:nvPr/>
        </p:nvSpPr>
        <p:spPr>
          <a:xfrm rot="16200000">
            <a:off x="7089654" y="3937735"/>
            <a:ext cx="2217245" cy="476071"/>
          </a:xfrm>
          <a:prstGeom prst="roundRect">
            <a:avLst>
              <a:gd name="adj" fmla="val 50000"/>
            </a:avLst>
          </a:prstGeom>
          <a:solidFill>
            <a:schemeClr val="accent4">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D54773">
                    <a:lumMod val="50000"/>
                  </a:srgbClr>
                </a:solidFill>
                <a:effectLst/>
                <a:uLnTx/>
                <a:uFillTx/>
                <a:latin typeface="Arial Rounded MT Bold" panose="020F0704030504030204" pitchFamily="34" charset="0"/>
                <a:ea typeface="+mn-ea"/>
                <a:cs typeface="+mn-cs"/>
              </a:rPr>
              <a:t>BOLDOGTALAN</a:t>
            </a:r>
          </a:p>
        </p:txBody>
      </p:sp>
      <p:sp>
        <p:nvSpPr>
          <p:cNvPr id="29" name="Szövegdoboz 28">
            <a:extLst>
              <a:ext uri="{FF2B5EF4-FFF2-40B4-BE49-F238E27FC236}">
                <a16:creationId xmlns:a16="http://schemas.microsoft.com/office/drawing/2014/main" id="{DBA9EFAF-5802-465F-9C49-E5B5486C9DC9}"/>
              </a:ext>
            </a:extLst>
          </p:cNvPr>
          <p:cNvSpPr txBox="1"/>
          <p:nvPr/>
        </p:nvSpPr>
        <p:spPr>
          <a:xfrm rot="19133808">
            <a:off x="3980513" y="4466010"/>
            <a:ext cx="2142847" cy="519351"/>
          </a:xfrm>
          <a:prstGeom prst="roundRect">
            <a:avLst>
              <a:gd name="adj" fmla="val 50000"/>
            </a:avLst>
          </a:prstGeom>
          <a:solidFill>
            <a:schemeClr val="accent3">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a:ln>
                  <a:noFill/>
                </a:ln>
                <a:solidFill>
                  <a:srgbClr val="D54773">
                    <a:lumMod val="50000"/>
                  </a:srgbClr>
                </a:solidFill>
                <a:effectLst/>
                <a:uLnTx/>
                <a:uFillTx/>
                <a:latin typeface="Arial Rounded MT Bold" panose="020F0704030504030204" pitchFamily="34" charset="0"/>
                <a:ea typeface="+mn-ea"/>
                <a:cs typeface="+mn-cs"/>
              </a:rPr>
              <a:t>KAMASZ</a:t>
            </a:r>
            <a:endParaRPr kumimoji="0" lang="hu-HU" sz="2400" b="0" i="0" u="none" strike="noStrike" kern="1200" cap="none" spc="0" normalizeH="0" baseline="0" noProof="0" dirty="0">
              <a:ln>
                <a:noFill/>
              </a:ln>
              <a:solidFill>
                <a:srgbClr val="D54773">
                  <a:lumMod val="50000"/>
                </a:srgbClr>
              </a:solidFill>
              <a:effectLst/>
              <a:uLnTx/>
              <a:uFillTx/>
              <a:latin typeface="Arial Rounded MT Bold" panose="020F0704030504030204" pitchFamily="34" charset="0"/>
              <a:ea typeface="+mn-ea"/>
              <a:cs typeface="+mn-cs"/>
            </a:endParaRPr>
          </a:p>
        </p:txBody>
      </p:sp>
      <p:grpSp>
        <p:nvGrpSpPr>
          <p:cNvPr id="18" name="Csoportba foglalás 17"/>
          <p:cNvGrpSpPr/>
          <p:nvPr/>
        </p:nvGrpSpPr>
        <p:grpSpPr>
          <a:xfrm>
            <a:off x="-2660" y="0"/>
            <a:ext cx="12360058" cy="7151737"/>
            <a:chOff x="288757" y="1733108"/>
            <a:chExt cx="12192000" cy="6858000"/>
          </a:xfrm>
          <a:solidFill>
            <a:srgbClr val="FFC000"/>
          </a:solidFill>
        </p:grpSpPr>
        <p:sp>
          <p:nvSpPr>
            <p:cNvPr id="7" name="Szabadkézi sokszög 6"/>
            <p:cNvSpPr/>
            <p:nvPr/>
          </p:nvSpPr>
          <p:spPr>
            <a:xfrm>
              <a:off x="288757" y="1733108"/>
              <a:ext cx="12192000" cy="6858000"/>
            </a:xfrm>
            <a:custGeom>
              <a:avLst/>
              <a:gdLst/>
              <a:ahLst/>
              <a:cxnLst/>
              <a:rect l="l" t="t" r="r" b="b"/>
              <a:pathLst>
                <a:path w="12192000" h="6858000">
                  <a:moveTo>
                    <a:pt x="0" y="0"/>
                  </a:moveTo>
                  <a:lnTo>
                    <a:pt x="12192000" y="0"/>
                  </a:lnTo>
                  <a:lnTo>
                    <a:pt x="12192000" y="6858000"/>
                  </a:lnTo>
                  <a:lnTo>
                    <a:pt x="0" y="6858000"/>
                  </a:lnTo>
                  <a:lnTo>
                    <a:pt x="0" y="0"/>
                  </a:lnTo>
                  <a:close/>
                  <a:moveTo>
                    <a:pt x="5301592" y="753088"/>
                  </a:moveTo>
                  <a:cubicBezTo>
                    <a:pt x="5254996" y="753088"/>
                    <a:pt x="5218166" y="768506"/>
                    <a:pt x="5191099" y="799341"/>
                  </a:cubicBezTo>
                  <a:cubicBezTo>
                    <a:pt x="5164032" y="830177"/>
                    <a:pt x="5150499" y="876430"/>
                    <a:pt x="5150499" y="938100"/>
                  </a:cubicBezTo>
                  <a:lnTo>
                    <a:pt x="5150499" y="2058451"/>
                  </a:lnTo>
                  <a:cubicBezTo>
                    <a:pt x="5150499" y="2106417"/>
                    <a:pt x="5151527" y="2143076"/>
                    <a:pt x="5153582" y="2168430"/>
                  </a:cubicBezTo>
                  <a:cubicBezTo>
                    <a:pt x="5155639" y="2193783"/>
                    <a:pt x="5161463" y="2216053"/>
                    <a:pt x="5171056" y="2235240"/>
                  </a:cubicBezTo>
                  <a:cubicBezTo>
                    <a:pt x="5184075" y="2258538"/>
                    <a:pt x="5202576" y="2277039"/>
                    <a:pt x="5226559" y="2290743"/>
                  </a:cubicBezTo>
                  <a:cubicBezTo>
                    <a:pt x="5250543" y="2304448"/>
                    <a:pt x="5275553" y="2311300"/>
                    <a:pt x="5301592" y="2311300"/>
                  </a:cubicBezTo>
                  <a:cubicBezTo>
                    <a:pt x="5346818" y="2311300"/>
                    <a:pt x="5383819" y="2296054"/>
                    <a:pt x="5412600" y="2265561"/>
                  </a:cubicBezTo>
                  <a:cubicBezTo>
                    <a:pt x="5441379" y="2235068"/>
                    <a:pt x="5455769" y="2188302"/>
                    <a:pt x="5455769" y="2125261"/>
                  </a:cubicBezTo>
                  <a:lnTo>
                    <a:pt x="5455769" y="1813824"/>
                  </a:lnTo>
                  <a:lnTo>
                    <a:pt x="5705535" y="1574336"/>
                  </a:lnTo>
                  <a:lnTo>
                    <a:pt x="6066308" y="2129372"/>
                  </a:lnTo>
                  <a:cubicBezTo>
                    <a:pt x="6080698" y="2154040"/>
                    <a:pt x="6097143" y="2181449"/>
                    <a:pt x="6115644" y="2211599"/>
                  </a:cubicBezTo>
                  <a:cubicBezTo>
                    <a:pt x="6134146" y="2241749"/>
                    <a:pt x="6156758" y="2265904"/>
                    <a:pt x="6183482" y="2284062"/>
                  </a:cubicBezTo>
                  <a:cubicBezTo>
                    <a:pt x="6210206" y="2302221"/>
                    <a:pt x="6244810" y="2311300"/>
                    <a:pt x="6287294" y="2311300"/>
                  </a:cubicBezTo>
                  <a:cubicBezTo>
                    <a:pt x="6332520" y="2311300"/>
                    <a:pt x="6368323" y="2298966"/>
                    <a:pt x="6394704" y="2274298"/>
                  </a:cubicBezTo>
                  <a:cubicBezTo>
                    <a:pt x="6421086" y="2249630"/>
                    <a:pt x="6434276" y="2220507"/>
                    <a:pt x="6434276" y="2186931"/>
                  </a:cubicBezTo>
                  <a:cubicBezTo>
                    <a:pt x="6434276" y="2156781"/>
                    <a:pt x="6426739" y="2125774"/>
                    <a:pt x="6411664" y="2093911"/>
                  </a:cubicBezTo>
                  <a:cubicBezTo>
                    <a:pt x="6396589" y="2062048"/>
                    <a:pt x="6373976" y="2024874"/>
                    <a:pt x="6343826" y="1982390"/>
                  </a:cubicBezTo>
                  <a:lnTo>
                    <a:pt x="5916243" y="1369795"/>
                  </a:lnTo>
                  <a:lnTo>
                    <a:pt x="6287294" y="1018272"/>
                  </a:lnTo>
                  <a:cubicBezTo>
                    <a:pt x="6333205" y="974418"/>
                    <a:pt x="6356160" y="930220"/>
                    <a:pt x="6356160" y="885680"/>
                  </a:cubicBezTo>
                  <a:cubicBezTo>
                    <a:pt x="6356160" y="848678"/>
                    <a:pt x="6342627" y="817329"/>
                    <a:pt x="6315560" y="791633"/>
                  </a:cubicBezTo>
                  <a:cubicBezTo>
                    <a:pt x="6288494" y="765936"/>
                    <a:pt x="6253033" y="753088"/>
                    <a:pt x="6209178" y="753088"/>
                  </a:cubicBezTo>
                  <a:cubicBezTo>
                    <a:pt x="6175602" y="753088"/>
                    <a:pt x="6148707" y="760283"/>
                    <a:pt x="6128493" y="774673"/>
                  </a:cubicBezTo>
                  <a:cubicBezTo>
                    <a:pt x="6108279" y="789063"/>
                    <a:pt x="6083781" y="811333"/>
                    <a:pt x="6055002" y="841483"/>
                  </a:cubicBezTo>
                  <a:lnTo>
                    <a:pt x="5455769" y="1466412"/>
                  </a:lnTo>
                  <a:lnTo>
                    <a:pt x="5455769" y="938100"/>
                  </a:lnTo>
                  <a:cubicBezTo>
                    <a:pt x="5455769" y="875745"/>
                    <a:pt x="5441550" y="829320"/>
                    <a:pt x="5413114" y="798827"/>
                  </a:cubicBezTo>
                  <a:cubicBezTo>
                    <a:pt x="5384676" y="768335"/>
                    <a:pt x="5347502" y="753088"/>
                    <a:pt x="5301592" y="753088"/>
                  </a:cubicBezTo>
                  <a:close/>
                  <a:moveTo>
                    <a:pt x="6873970" y="753088"/>
                  </a:moveTo>
                  <a:cubicBezTo>
                    <a:pt x="6829431" y="753088"/>
                    <a:pt x="6793114" y="768506"/>
                    <a:pt x="6765019" y="799341"/>
                  </a:cubicBezTo>
                  <a:cubicBezTo>
                    <a:pt x="6736925" y="830177"/>
                    <a:pt x="6722877" y="876430"/>
                    <a:pt x="6722877" y="938100"/>
                  </a:cubicBezTo>
                  <a:lnTo>
                    <a:pt x="6722877" y="2125261"/>
                  </a:lnTo>
                  <a:cubicBezTo>
                    <a:pt x="6722877" y="2186931"/>
                    <a:pt x="6737096" y="2233356"/>
                    <a:pt x="6765533" y="2264533"/>
                  </a:cubicBezTo>
                  <a:cubicBezTo>
                    <a:pt x="6793970" y="2295711"/>
                    <a:pt x="6830116" y="2311300"/>
                    <a:pt x="6873970" y="2311300"/>
                  </a:cubicBezTo>
                  <a:cubicBezTo>
                    <a:pt x="6919881" y="2311300"/>
                    <a:pt x="6957055" y="2295883"/>
                    <a:pt x="6985491" y="2265047"/>
                  </a:cubicBezTo>
                  <a:cubicBezTo>
                    <a:pt x="7013929" y="2234212"/>
                    <a:pt x="7028147" y="2187616"/>
                    <a:pt x="7028147" y="2125261"/>
                  </a:cubicBezTo>
                  <a:lnTo>
                    <a:pt x="7028147" y="938100"/>
                  </a:lnTo>
                  <a:cubicBezTo>
                    <a:pt x="7028147" y="875745"/>
                    <a:pt x="7013929" y="829320"/>
                    <a:pt x="6985491" y="798827"/>
                  </a:cubicBezTo>
                  <a:cubicBezTo>
                    <a:pt x="6957055" y="768335"/>
                    <a:pt x="6919881" y="753088"/>
                    <a:pt x="6873970" y="753088"/>
                  </a:cubicBezTo>
                  <a:close/>
                  <a:moveTo>
                    <a:pt x="1213246" y="3286738"/>
                  </a:moveTo>
                  <a:cubicBezTo>
                    <a:pt x="1170762" y="3286738"/>
                    <a:pt x="1135473" y="3301128"/>
                    <a:pt x="1107378" y="3329908"/>
                  </a:cubicBezTo>
                  <a:cubicBezTo>
                    <a:pt x="1079284" y="3358687"/>
                    <a:pt x="1065237" y="3390551"/>
                    <a:pt x="1065237" y="3425497"/>
                  </a:cubicBezTo>
                  <a:cubicBezTo>
                    <a:pt x="1065237" y="3439202"/>
                    <a:pt x="1067464" y="3455990"/>
                    <a:pt x="1071918" y="3475862"/>
                  </a:cubicBezTo>
                  <a:cubicBezTo>
                    <a:pt x="1076372" y="3495733"/>
                    <a:pt x="1081854" y="3514235"/>
                    <a:pt x="1088363" y="3531365"/>
                  </a:cubicBezTo>
                  <a:cubicBezTo>
                    <a:pt x="1094873" y="3548496"/>
                    <a:pt x="1101211" y="3565969"/>
                    <a:pt x="1107378" y="3583785"/>
                  </a:cubicBezTo>
                  <a:lnTo>
                    <a:pt x="1466096" y="4560237"/>
                  </a:lnTo>
                  <a:cubicBezTo>
                    <a:pt x="1479115" y="4597925"/>
                    <a:pt x="1492135" y="4633557"/>
                    <a:pt x="1505154" y="4667133"/>
                  </a:cubicBezTo>
                  <a:cubicBezTo>
                    <a:pt x="1518174" y="4700710"/>
                    <a:pt x="1533420" y="4730688"/>
                    <a:pt x="1550893" y="4757070"/>
                  </a:cubicBezTo>
                  <a:cubicBezTo>
                    <a:pt x="1568367" y="4783451"/>
                    <a:pt x="1591322" y="4804693"/>
                    <a:pt x="1619759" y="4820796"/>
                  </a:cubicBezTo>
                  <a:cubicBezTo>
                    <a:pt x="1648196" y="4836899"/>
                    <a:pt x="1682971" y="4844950"/>
                    <a:pt x="1724085" y="4844950"/>
                  </a:cubicBezTo>
                  <a:cubicBezTo>
                    <a:pt x="1765199" y="4844950"/>
                    <a:pt x="1799974" y="4836727"/>
                    <a:pt x="1828411" y="4820282"/>
                  </a:cubicBezTo>
                  <a:cubicBezTo>
                    <a:pt x="1856848" y="4803836"/>
                    <a:pt x="1879632" y="4782766"/>
                    <a:pt x="1896763" y="4757070"/>
                  </a:cubicBezTo>
                  <a:cubicBezTo>
                    <a:pt x="1913894" y="4731373"/>
                    <a:pt x="1928969" y="4701566"/>
                    <a:pt x="1941988" y="4667647"/>
                  </a:cubicBezTo>
                  <a:cubicBezTo>
                    <a:pt x="1955008" y="4633728"/>
                    <a:pt x="1968027" y="4597925"/>
                    <a:pt x="1981046" y="4560237"/>
                  </a:cubicBezTo>
                  <a:lnTo>
                    <a:pt x="2345931" y="3575562"/>
                  </a:lnTo>
                  <a:cubicBezTo>
                    <a:pt x="2352098" y="3557746"/>
                    <a:pt x="2358265" y="3540445"/>
                    <a:pt x="2364432" y="3523656"/>
                  </a:cubicBezTo>
                  <a:cubicBezTo>
                    <a:pt x="2370599" y="3506868"/>
                    <a:pt x="2375738" y="3489737"/>
                    <a:pt x="2379850" y="3472264"/>
                  </a:cubicBezTo>
                  <a:cubicBezTo>
                    <a:pt x="2383961" y="3454791"/>
                    <a:pt x="2386017" y="3438516"/>
                    <a:pt x="2386017" y="3423442"/>
                  </a:cubicBezTo>
                  <a:cubicBezTo>
                    <a:pt x="2386017" y="3401514"/>
                    <a:pt x="2379678" y="3379758"/>
                    <a:pt x="2367001" y="3358173"/>
                  </a:cubicBezTo>
                  <a:cubicBezTo>
                    <a:pt x="2354325" y="3336589"/>
                    <a:pt x="2336851" y="3319287"/>
                    <a:pt x="2314582" y="3306267"/>
                  </a:cubicBezTo>
                  <a:cubicBezTo>
                    <a:pt x="2292312" y="3293248"/>
                    <a:pt x="2268157" y="3286738"/>
                    <a:pt x="2242119" y="3286738"/>
                  </a:cubicBezTo>
                  <a:cubicBezTo>
                    <a:pt x="2206487" y="3286738"/>
                    <a:pt x="2178392" y="3295132"/>
                    <a:pt x="2157835" y="3311920"/>
                  </a:cubicBezTo>
                  <a:cubicBezTo>
                    <a:pt x="2137279" y="3328709"/>
                    <a:pt x="2122546" y="3347552"/>
                    <a:pt x="2113638" y="3368452"/>
                  </a:cubicBezTo>
                  <a:cubicBezTo>
                    <a:pt x="2104730" y="3389351"/>
                    <a:pt x="2091368" y="3426525"/>
                    <a:pt x="2073552" y="3479973"/>
                  </a:cubicBezTo>
                  <a:lnTo>
                    <a:pt x="1731280" y="4497539"/>
                  </a:lnTo>
                  <a:lnTo>
                    <a:pt x="1390036" y="3487168"/>
                  </a:lnTo>
                  <a:cubicBezTo>
                    <a:pt x="1367423" y="3417274"/>
                    <a:pt x="1345324" y="3366396"/>
                    <a:pt x="1323740" y="3334533"/>
                  </a:cubicBezTo>
                  <a:cubicBezTo>
                    <a:pt x="1302155" y="3302670"/>
                    <a:pt x="1265324" y="3286738"/>
                    <a:pt x="1213246" y="3286738"/>
                  </a:cubicBezTo>
                  <a:close/>
                  <a:moveTo>
                    <a:pt x="3094862" y="3286738"/>
                  </a:moveTo>
                  <a:cubicBezTo>
                    <a:pt x="3053063" y="3286738"/>
                    <a:pt x="3017945" y="3294790"/>
                    <a:pt x="2989508" y="3310893"/>
                  </a:cubicBezTo>
                  <a:cubicBezTo>
                    <a:pt x="2961071" y="3326995"/>
                    <a:pt x="2938116" y="3348066"/>
                    <a:pt x="2920642" y="3374105"/>
                  </a:cubicBezTo>
                  <a:cubicBezTo>
                    <a:pt x="2903169" y="3400144"/>
                    <a:pt x="2886723" y="3432863"/>
                    <a:pt x="2871306" y="3472264"/>
                  </a:cubicBezTo>
                  <a:cubicBezTo>
                    <a:pt x="2855888" y="3511665"/>
                    <a:pt x="2842697" y="3545412"/>
                    <a:pt x="2831733" y="3573507"/>
                  </a:cubicBezTo>
                  <a:lnTo>
                    <a:pt x="2446292" y="4552015"/>
                  </a:lnTo>
                  <a:cubicBezTo>
                    <a:pt x="2430532" y="4591073"/>
                    <a:pt x="2419226" y="4621566"/>
                    <a:pt x="2412373" y="4643493"/>
                  </a:cubicBezTo>
                  <a:cubicBezTo>
                    <a:pt x="2405521" y="4665420"/>
                    <a:pt x="2402095" y="4686662"/>
                    <a:pt x="2402095" y="4707219"/>
                  </a:cubicBezTo>
                  <a:cubicBezTo>
                    <a:pt x="2402095" y="4742851"/>
                    <a:pt x="2416827" y="4774714"/>
                    <a:pt x="2446292" y="4802809"/>
                  </a:cubicBezTo>
                  <a:cubicBezTo>
                    <a:pt x="2475757" y="4830903"/>
                    <a:pt x="2509676" y="4844950"/>
                    <a:pt x="2548049" y="4844950"/>
                  </a:cubicBezTo>
                  <a:cubicBezTo>
                    <a:pt x="2593274" y="4844950"/>
                    <a:pt x="2625822" y="4831760"/>
                    <a:pt x="2645694" y="4805378"/>
                  </a:cubicBezTo>
                  <a:cubicBezTo>
                    <a:pt x="2665565" y="4778997"/>
                    <a:pt x="2689549" y="4728119"/>
                    <a:pt x="2717643" y="4652743"/>
                  </a:cubicBezTo>
                  <a:lnTo>
                    <a:pt x="2789592" y="4459509"/>
                  </a:lnTo>
                  <a:lnTo>
                    <a:pt x="3402187" y="4459509"/>
                  </a:lnTo>
                  <a:lnTo>
                    <a:pt x="3474136" y="4648632"/>
                  </a:lnTo>
                  <a:cubicBezTo>
                    <a:pt x="3483730" y="4671930"/>
                    <a:pt x="3495207" y="4698825"/>
                    <a:pt x="3508569" y="4729318"/>
                  </a:cubicBezTo>
                  <a:cubicBezTo>
                    <a:pt x="3521931" y="4759811"/>
                    <a:pt x="3534437" y="4782423"/>
                    <a:pt x="3546085" y="4797155"/>
                  </a:cubicBezTo>
                  <a:cubicBezTo>
                    <a:pt x="3557734" y="4811888"/>
                    <a:pt x="3572125" y="4823537"/>
                    <a:pt x="3589255" y="4832102"/>
                  </a:cubicBezTo>
                  <a:cubicBezTo>
                    <a:pt x="3606386" y="4840668"/>
                    <a:pt x="3626942" y="4844950"/>
                    <a:pt x="3650926" y="4844950"/>
                  </a:cubicBezTo>
                  <a:cubicBezTo>
                    <a:pt x="3692039" y="4844950"/>
                    <a:pt x="3727157" y="4830389"/>
                    <a:pt x="3756280" y="4801267"/>
                  </a:cubicBezTo>
                  <a:cubicBezTo>
                    <a:pt x="3785402" y="4772145"/>
                    <a:pt x="3799963" y="4740110"/>
                    <a:pt x="3799963" y="4705163"/>
                  </a:cubicBezTo>
                  <a:cubicBezTo>
                    <a:pt x="3799963" y="4671587"/>
                    <a:pt x="3784545" y="4617797"/>
                    <a:pt x="3753710" y="4543792"/>
                  </a:cubicBezTo>
                  <a:lnTo>
                    <a:pt x="3360045" y="3571451"/>
                  </a:lnTo>
                  <a:cubicBezTo>
                    <a:pt x="3341544" y="3522800"/>
                    <a:pt x="3326298" y="3483913"/>
                    <a:pt x="3314307" y="3454791"/>
                  </a:cubicBezTo>
                  <a:cubicBezTo>
                    <a:pt x="3302315" y="3425668"/>
                    <a:pt x="3287582" y="3398431"/>
                    <a:pt x="3270109" y="3373077"/>
                  </a:cubicBezTo>
                  <a:cubicBezTo>
                    <a:pt x="3252636" y="3347724"/>
                    <a:pt x="3229681" y="3326995"/>
                    <a:pt x="3201244" y="3310893"/>
                  </a:cubicBezTo>
                  <a:cubicBezTo>
                    <a:pt x="3172807" y="3294790"/>
                    <a:pt x="3137346" y="3286738"/>
                    <a:pt x="3094862" y="3286738"/>
                  </a:cubicBezTo>
                  <a:close/>
                  <a:moveTo>
                    <a:pt x="4690946" y="3286738"/>
                  </a:moveTo>
                  <a:cubicBezTo>
                    <a:pt x="4567605" y="3286738"/>
                    <a:pt x="4457282" y="3304726"/>
                    <a:pt x="4359980" y="3340700"/>
                  </a:cubicBezTo>
                  <a:cubicBezTo>
                    <a:pt x="4262677" y="3376675"/>
                    <a:pt x="4180107" y="3428581"/>
                    <a:pt x="4112269" y="3496418"/>
                  </a:cubicBezTo>
                  <a:cubicBezTo>
                    <a:pt x="4044432" y="3564256"/>
                    <a:pt x="3993040" y="3646826"/>
                    <a:pt x="3958093" y="3744129"/>
                  </a:cubicBezTo>
                  <a:cubicBezTo>
                    <a:pt x="3923146" y="3841432"/>
                    <a:pt x="3905673" y="3948670"/>
                    <a:pt x="3905673" y="4065844"/>
                  </a:cubicBezTo>
                  <a:cubicBezTo>
                    <a:pt x="3905673" y="4185074"/>
                    <a:pt x="3923660" y="4292998"/>
                    <a:pt x="3959635" y="4389615"/>
                  </a:cubicBezTo>
                  <a:cubicBezTo>
                    <a:pt x="3995609" y="4486233"/>
                    <a:pt x="4047172" y="4568460"/>
                    <a:pt x="4114325" y="4636298"/>
                  </a:cubicBezTo>
                  <a:cubicBezTo>
                    <a:pt x="4181478" y="4704136"/>
                    <a:pt x="4262677" y="4755871"/>
                    <a:pt x="4357924" y="4791502"/>
                  </a:cubicBezTo>
                  <a:cubicBezTo>
                    <a:pt x="4453171" y="4827134"/>
                    <a:pt x="4558696" y="4844950"/>
                    <a:pt x="4674500" y="4844950"/>
                  </a:cubicBezTo>
                  <a:cubicBezTo>
                    <a:pt x="4773858" y="4844950"/>
                    <a:pt x="4865680" y="4833644"/>
                    <a:pt x="4949963" y="4811031"/>
                  </a:cubicBezTo>
                  <a:cubicBezTo>
                    <a:pt x="5034246" y="4788419"/>
                    <a:pt x="5121955" y="4752444"/>
                    <a:pt x="5213090" y="4703108"/>
                  </a:cubicBezTo>
                  <a:cubicBezTo>
                    <a:pt x="5244611" y="4685977"/>
                    <a:pt x="5270479" y="4668161"/>
                    <a:pt x="5290693" y="4649660"/>
                  </a:cubicBezTo>
                  <a:cubicBezTo>
                    <a:pt x="5310907" y="4631159"/>
                    <a:pt x="5324783" y="4610431"/>
                    <a:pt x="5332321" y="4587475"/>
                  </a:cubicBezTo>
                  <a:cubicBezTo>
                    <a:pt x="5339859" y="4564520"/>
                    <a:pt x="5343627" y="4533856"/>
                    <a:pt x="5343627" y="4495483"/>
                  </a:cubicBezTo>
                  <a:lnTo>
                    <a:pt x="5343627" y="4206659"/>
                  </a:lnTo>
                  <a:cubicBezTo>
                    <a:pt x="5343627" y="4154581"/>
                    <a:pt x="5334547" y="4115523"/>
                    <a:pt x="5316389" y="4089485"/>
                  </a:cubicBezTo>
                  <a:cubicBezTo>
                    <a:pt x="5298230" y="4063446"/>
                    <a:pt x="5274419" y="4046658"/>
                    <a:pt x="5244953" y="4039120"/>
                  </a:cubicBezTo>
                  <a:cubicBezTo>
                    <a:pt x="5215490" y="4031583"/>
                    <a:pt x="5179514" y="4027814"/>
                    <a:pt x="5137030" y="4027814"/>
                  </a:cubicBezTo>
                  <a:lnTo>
                    <a:pt x="4790647" y="4027814"/>
                  </a:lnTo>
                  <a:cubicBezTo>
                    <a:pt x="4748848" y="4027814"/>
                    <a:pt x="4715785" y="4038778"/>
                    <a:pt x="4691460" y="4060705"/>
                  </a:cubicBezTo>
                  <a:cubicBezTo>
                    <a:pt x="4667134" y="4082632"/>
                    <a:pt x="4654971" y="4110384"/>
                    <a:pt x="4654971" y="4143960"/>
                  </a:cubicBezTo>
                  <a:cubicBezTo>
                    <a:pt x="4654971" y="4185074"/>
                    <a:pt x="4669532" y="4214196"/>
                    <a:pt x="4698655" y="4231327"/>
                  </a:cubicBezTo>
                  <a:cubicBezTo>
                    <a:pt x="4727777" y="4248458"/>
                    <a:pt x="4770775" y="4257023"/>
                    <a:pt x="4827649" y="4257023"/>
                  </a:cubicBezTo>
                  <a:lnTo>
                    <a:pt x="5064053" y="4257023"/>
                  </a:lnTo>
                  <a:lnTo>
                    <a:pt x="5064053" y="4501650"/>
                  </a:lnTo>
                  <a:cubicBezTo>
                    <a:pt x="5000327" y="4535912"/>
                    <a:pt x="4937457" y="4562293"/>
                    <a:pt x="4875444" y="4580794"/>
                  </a:cubicBezTo>
                  <a:cubicBezTo>
                    <a:pt x="4813430" y="4599295"/>
                    <a:pt x="4747135" y="4608546"/>
                    <a:pt x="4676556" y="4608546"/>
                  </a:cubicBezTo>
                  <a:cubicBezTo>
                    <a:pt x="4531287" y="4608546"/>
                    <a:pt x="4418053" y="4560923"/>
                    <a:pt x="4336853" y="4465676"/>
                  </a:cubicBezTo>
                  <a:cubicBezTo>
                    <a:pt x="4255654" y="4370429"/>
                    <a:pt x="4215054" y="4234411"/>
                    <a:pt x="4215054" y="4057621"/>
                  </a:cubicBezTo>
                  <a:cubicBezTo>
                    <a:pt x="4215054" y="3976079"/>
                    <a:pt x="4225504" y="3901732"/>
                    <a:pt x="4246403" y="3834579"/>
                  </a:cubicBezTo>
                  <a:cubicBezTo>
                    <a:pt x="4267303" y="3767427"/>
                    <a:pt x="4297453" y="3710724"/>
                    <a:pt x="4336853" y="3664471"/>
                  </a:cubicBezTo>
                  <a:cubicBezTo>
                    <a:pt x="4376254" y="3618218"/>
                    <a:pt x="4423706" y="3582929"/>
                    <a:pt x="4479210" y="3558603"/>
                  </a:cubicBezTo>
                  <a:cubicBezTo>
                    <a:pt x="4534713" y="3534278"/>
                    <a:pt x="4597755" y="3522115"/>
                    <a:pt x="4668333" y="3522115"/>
                  </a:cubicBezTo>
                  <a:cubicBezTo>
                    <a:pt x="4736856" y="3522115"/>
                    <a:pt x="4793216" y="3532393"/>
                    <a:pt x="4837413" y="3552950"/>
                  </a:cubicBezTo>
                  <a:cubicBezTo>
                    <a:pt x="4881611" y="3573507"/>
                    <a:pt x="4916729" y="3598860"/>
                    <a:pt x="4942768" y="3629010"/>
                  </a:cubicBezTo>
                  <a:cubicBezTo>
                    <a:pt x="4968806" y="3659161"/>
                    <a:pt x="5000670" y="3703701"/>
                    <a:pt x="5038357" y="3762630"/>
                  </a:cubicBezTo>
                  <a:cubicBezTo>
                    <a:pt x="5052062" y="3781131"/>
                    <a:pt x="5069021" y="3795521"/>
                    <a:pt x="5089236" y="3805800"/>
                  </a:cubicBezTo>
                  <a:cubicBezTo>
                    <a:pt x="5109450" y="3816078"/>
                    <a:pt x="5130520" y="3821217"/>
                    <a:pt x="5152448" y="3821217"/>
                  </a:cubicBezTo>
                  <a:cubicBezTo>
                    <a:pt x="5192191" y="3821217"/>
                    <a:pt x="5226282" y="3807684"/>
                    <a:pt x="5254719" y="3780617"/>
                  </a:cubicBezTo>
                  <a:cubicBezTo>
                    <a:pt x="5283155" y="3753551"/>
                    <a:pt x="5297374" y="3720831"/>
                    <a:pt x="5297374" y="3682458"/>
                  </a:cubicBezTo>
                  <a:cubicBezTo>
                    <a:pt x="5297374" y="3646826"/>
                    <a:pt x="5285040" y="3606055"/>
                    <a:pt x="5260371" y="3560145"/>
                  </a:cubicBezTo>
                  <a:cubicBezTo>
                    <a:pt x="5235703" y="3514235"/>
                    <a:pt x="5199043" y="3470722"/>
                    <a:pt x="5150392" y="3429609"/>
                  </a:cubicBezTo>
                  <a:cubicBezTo>
                    <a:pt x="5101741" y="3388495"/>
                    <a:pt x="5038357" y="3354405"/>
                    <a:pt x="4960241" y="3327338"/>
                  </a:cubicBezTo>
                  <a:cubicBezTo>
                    <a:pt x="4882125" y="3300271"/>
                    <a:pt x="4792360" y="3286738"/>
                    <a:pt x="4690946" y="3286738"/>
                  </a:cubicBezTo>
                  <a:close/>
                  <a:moveTo>
                    <a:pt x="5654775" y="3286738"/>
                  </a:moveTo>
                  <a:cubicBezTo>
                    <a:pt x="5615032" y="3286738"/>
                    <a:pt x="5581627" y="3299415"/>
                    <a:pt x="5554560" y="3324768"/>
                  </a:cubicBezTo>
                  <a:cubicBezTo>
                    <a:pt x="5527494" y="3350122"/>
                    <a:pt x="5513960" y="3380272"/>
                    <a:pt x="5513960" y="3415219"/>
                  </a:cubicBezTo>
                  <a:cubicBezTo>
                    <a:pt x="5513960" y="3436461"/>
                    <a:pt x="5520641" y="3461472"/>
                    <a:pt x="5534003" y="3490251"/>
                  </a:cubicBezTo>
                  <a:cubicBezTo>
                    <a:pt x="5547366" y="3519031"/>
                    <a:pt x="5570149" y="3559117"/>
                    <a:pt x="5602355" y="3610509"/>
                  </a:cubicBezTo>
                  <a:lnTo>
                    <a:pt x="5970323" y="4180963"/>
                  </a:lnTo>
                  <a:lnTo>
                    <a:pt x="5970323" y="4658910"/>
                  </a:lnTo>
                  <a:cubicBezTo>
                    <a:pt x="5970323" y="4721952"/>
                    <a:pt x="5984371" y="4768719"/>
                    <a:pt x="6012465" y="4799211"/>
                  </a:cubicBezTo>
                  <a:cubicBezTo>
                    <a:pt x="6040559" y="4829704"/>
                    <a:pt x="6077219" y="4844950"/>
                    <a:pt x="6122444" y="4844950"/>
                  </a:cubicBezTo>
                  <a:cubicBezTo>
                    <a:pt x="6166984" y="4844950"/>
                    <a:pt x="6203644" y="4829533"/>
                    <a:pt x="6232423" y="4798697"/>
                  </a:cubicBezTo>
                  <a:cubicBezTo>
                    <a:pt x="6261203" y="4767862"/>
                    <a:pt x="6275593" y="4721267"/>
                    <a:pt x="6275593" y="4658910"/>
                  </a:cubicBezTo>
                  <a:lnTo>
                    <a:pt x="6275593" y="4180963"/>
                  </a:lnTo>
                  <a:lnTo>
                    <a:pt x="6652812" y="3602286"/>
                  </a:lnTo>
                  <a:cubicBezTo>
                    <a:pt x="6684332" y="3555006"/>
                    <a:pt x="6706602" y="3518003"/>
                    <a:pt x="6719622" y="3491279"/>
                  </a:cubicBezTo>
                  <a:cubicBezTo>
                    <a:pt x="6732641" y="3464555"/>
                    <a:pt x="6739151" y="3437831"/>
                    <a:pt x="6739151" y="3411107"/>
                  </a:cubicBezTo>
                  <a:cubicBezTo>
                    <a:pt x="6739151" y="3378216"/>
                    <a:pt x="6726303" y="3349266"/>
                    <a:pt x="6700606" y="3324255"/>
                  </a:cubicBezTo>
                  <a:cubicBezTo>
                    <a:pt x="6674910" y="3299244"/>
                    <a:pt x="6642876" y="3286738"/>
                    <a:pt x="6604503" y="3286738"/>
                  </a:cubicBezTo>
                  <a:cubicBezTo>
                    <a:pt x="6579835" y="3286738"/>
                    <a:pt x="6558935" y="3291192"/>
                    <a:pt x="6541805" y="3300100"/>
                  </a:cubicBezTo>
                  <a:cubicBezTo>
                    <a:pt x="6524674" y="3309008"/>
                    <a:pt x="6509085" y="3321856"/>
                    <a:pt x="6495038" y="3338644"/>
                  </a:cubicBezTo>
                  <a:cubicBezTo>
                    <a:pt x="6480990" y="3355433"/>
                    <a:pt x="6468142" y="3373420"/>
                    <a:pt x="6456493" y="3392606"/>
                  </a:cubicBezTo>
                  <a:cubicBezTo>
                    <a:pt x="6444845" y="3411793"/>
                    <a:pt x="6430455" y="3435433"/>
                    <a:pt x="6413324" y="3463527"/>
                  </a:cubicBezTo>
                  <a:lnTo>
                    <a:pt x="6128611" y="3920918"/>
                  </a:lnTo>
                  <a:lnTo>
                    <a:pt x="5846982" y="3463527"/>
                  </a:lnTo>
                  <a:cubicBezTo>
                    <a:pt x="5803813" y="3392949"/>
                    <a:pt x="5771435" y="3345839"/>
                    <a:pt x="5749851" y="3322199"/>
                  </a:cubicBezTo>
                  <a:cubicBezTo>
                    <a:pt x="5728266" y="3298558"/>
                    <a:pt x="5696575" y="3286738"/>
                    <a:pt x="5654775" y="3286738"/>
                  </a:cubicBezTo>
                  <a:close/>
                  <a:moveTo>
                    <a:pt x="7583053" y="3286738"/>
                  </a:moveTo>
                  <a:cubicBezTo>
                    <a:pt x="7467934" y="3286738"/>
                    <a:pt x="7365150" y="3304726"/>
                    <a:pt x="7274699" y="3340700"/>
                  </a:cubicBezTo>
                  <a:cubicBezTo>
                    <a:pt x="7184249" y="3376675"/>
                    <a:pt x="7107503" y="3428581"/>
                    <a:pt x="7044462" y="3496418"/>
                  </a:cubicBezTo>
                  <a:cubicBezTo>
                    <a:pt x="6981421" y="3564256"/>
                    <a:pt x="6933284" y="3646484"/>
                    <a:pt x="6900050" y="3743101"/>
                  </a:cubicBezTo>
                  <a:cubicBezTo>
                    <a:pt x="6866817" y="3839718"/>
                    <a:pt x="6850200" y="3945929"/>
                    <a:pt x="6850200" y="4061733"/>
                  </a:cubicBezTo>
                  <a:cubicBezTo>
                    <a:pt x="6850200" y="4174796"/>
                    <a:pt x="6866131" y="4279978"/>
                    <a:pt x="6897994" y="4377281"/>
                  </a:cubicBezTo>
                  <a:cubicBezTo>
                    <a:pt x="6929858" y="4474584"/>
                    <a:pt x="6976967" y="4557839"/>
                    <a:pt x="7039323" y="4627047"/>
                  </a:cubicBezTo>
                  <a:cubicBezTo>
                    <a:pt x="7101679" y="4696256"/>
                    <a:pt x="7179452" y="4749875"/>
                    <a:pt x="7272644" y="4787905"/>
                  </a:cubicBezTo>
                  <a:cubicBezTo>
                    <a:pt x="7365835" y="4825935"/>
                    <a:pt x="7471360" y="4844950"/>
                    <a:pt x="7589220" y="4844950"/>
                  </a:cubicBezTo>
                  <a:cubicBezTo>
                    <a:pt x="7707764" y="4844950"/>
                    <a:pt x="7812947" y="4826449"/>
                    <a:pt x="7904768" y="4789447"/>
                  </a:cubicBezTo>
                  <a:cubicBezTo>
                    <a:pt x="7996588" y="4752444"/>
                    <a:pt x="8074020" y="4698996"/>
                    <a:pt x="8137061" y="4629103"/>
                  </a:cubicBezTo>
                  <a:cubicBezTo>
                    <a:pt x="8200102" y="4559210"/>
                    <a:pt x="8247382" y="4476640"/>
                    <a:pt x="8278903" y="4381392"/>
                  </a:cubicBezTo>
                  <a:cubicBezTo>
                    <a:pt x="8310424" y="4286146"/>
                    <a:pt x="8326184" y="4180278"/>
                    <a:pt x="8326184" y="4063788"/>
                  </a:cubicBezTo>
                  <a:cubicBezTo>
                    <a:pt x="8326184" y="3906186"/>
                    <a:pt x="8297404" y="3768969"/>
                    <a:pt x="8239845" y="3652137"/>
                  </a:cubicBezTo>
                  <a:cubicBezTo>
                    <a:pt x="8182286" y="3535305"/>
                    <a:pt x="8097489" y="3445197"/>
                    <a:pt x="7985454" y="3381814"/>
                  </a:cubicBezTo>
                  <a:cubicBezTo>
                    <a:pt x="7873419" y="3318430"/>
                    <a:pt x="7739285" y="3286738"/>
                    <a:pt x="7583053" y="3286738"/>
                  </a:cubicBezTo>
                  <a:close/>
                  <a:moveTo>
                    <a:pt x="8740117" y="3286738"/>
                  </a:moveTo>
                  <a:cubicBezTo>
                    <a:pt x="8693521" y="3286738"/>
                    <a:pt x="8656690" y="3302156"/>
                    <a:pt x="8629623" y="3332991"/>
                  </a:cubicBezTo>
                  <a:cubicBezTo>
                    <a:pt x="8602556" y="3363827"/>
                    <a:pt x="8589023" y="3410080"/>
                    <a:pt x="8589023" y="3471750"/>
                  </a:cubicBezTo>
                  <a:lnTo>
                    <a:pt x="8589023" y="4592101"/>
                  </a:lnTo>
                  <a:cubicBezTo>
                    <a:pt x="8589023" y="4640067"/>
                    <a:pt x="8590051" y="4676726"/>
                    <a:pt x="8592107" y="4702080"/>
                  </a:cubicBezTo>
                  <a:cubicBezTo>
                    <a:pt x="8594163" y="4727434"/>
                    <a:pt x="8599987" y="4749703"/>
                    <a:pt x="8609580" y="4768890"/>
                  </a:cubicBezTo>
                  <a:cubicBezTo>
                    <a:pt x="8622599" y="4792188"/>
                    <a:pt x="8641101" y="4810689"/>
                    <a:pt x="8665084" y="4824393"/>
                  </a:cubicBezTo>
                  <a:cubicBezTo>
                    <a:pt x="8689067" y="4838098"/>
                    <a:pt x="8714077" y="4844950"/>
                    <a:pt x="8740117" y="4844950"/>
                  </a:cubicBezTo>
                  <a:cubicBezTo>
                    <a:pt x="8785342" y="4844950"/>
                    <a:pt x="8822344" y="4829704"/>
                    <a:pt x="8851124" y="4799211"/>
                  </a:cubicBezTo>
                  <a:cubicBezTo>
                    <a:pt x="8879903" y="4768719"/>
                    <a:pt x="8894293" y="4721952"/>
                    <a:pt x="8894293" y="4658910"/>
                  </a:cubicBezTo>
                  <a:lnTo>
                    <a:pt x="8894293" y="4347474"/>
                  </a:lnTo>
                  <a:lnTo>
                    <a:pt x="9144059" y="4107986"/>
                  </a:lnTo>
                  <a:lnTo>
                    <a:pt x="9504833" y="4663022"/>
                  </a:lnTo>
                  <a:cubicBezTo>
                    <a:pt x="9519223" y="4687690"/>
                    <a:pt x="9535669" y="4715099"/>
                    <a:pt x="9554170" y="4745249"/>
                  </a:cubicBezTo>
                  <a:cubicBezTo>
                    <a:pt x="9572671" y="4775400"/>
                    <a:pt x="9595284" y="4799554"/>
                    <a:pt x="9622008" y="4817712"/>
                  </a:cubicBezTo>
                  <a:cubicBezTo>
                    <a:pt x="9648732" y="4835871"/>
                    <a:pt x="9683335" y="4844950"/>
                    <a:pt x="9725820" y="4844950"/>
                  </a:cubicBezTo>
                  <a:cubicBezTo>
                    <a:pt x="9771046" y="4844950"/>
                    <a:pt x="9806848" y="4832616"/>
                    <a:pt x="9833230" y="4807948"/>
                  </a:cubicBezTo>
                  <a:cubicBezTo>
                    <a:pt x="9859610" y="4783280"/>
                    <a:pt x="9872802" y="4754158"/>
                    <a:pt x="9872802" y="4720581"/>
                  </a:cubicBezTo>
                  <a:cubicBezTo>
                    <a:pt x="9872802" y="4690431"/>
                    <a:pt x="9865263" y="4659424"/>
                    <a:pt x="9850190" y="4627561"/>
                  </a:cubicBezTo>
                  <a:cubicBezTo>
                    <a:pt x="9835114" y="4595698"/>
                    <a:pt x="9812501" y="4558524"/>
                    <a:pt x="9782352" y="4516040"/>
                  </a:cubicBezTo>
                  <a:lnTo>
                    <a:pt x="9354767" y="3903445"/>
                  </a:lnTo>
                  <a:lnTo>
                    <a:pt x="9725820" y="3551922"/>
                  </a:lnTo>
                  <a:cubicBezTo>
                    <a:pt x="9771729" y="3508067"/>
                    <a:pt x="9794686" y="3463870"/>
                    <a:pt x="9794686" y="3419330"/>
                  </a:cubicBezTo>
                  <a:cubicBezTo>
                    <a:pt x="9794686" y="3382328"/>
                    <a:pt x="9781152" y="3350979"/>
                    <a:pt x="9754086" y="3325282"/>
                  </a:cubicBezTo>
                  <a:cubicBezTo>
                    <a:pt x="9727018" y="3299586"/>
                    <a:pt x="9691557" y="3286738"/>
                    <a:pt x="9647704" y="3286738"/>
                  </a:cubicBezTo>
                  <a:cubicBezTo>
                    <a:pt x="9614127" y="3286738"/>
                    <a:pt x="9587231" y="3293933"/>
                    <a:pt x="9567018" y="3308323"/>
                  </a:cubicBezTo>
                  <a:cubicBezTo>
                    <a:pt x="9546803" y="3322713"/>
                    <a:pt x="9522307" y="3344983"/>
                    <a:pt x="9493527" y="3375133"/>
                  </a:cubicBezTo>
                  <a:lnTo>
                    <a:pt x="8894293" y="4000062"/>
                  </a:lnTo>
                  <a:lnTo>
                    <a:pt x="8894293" y="3471750"/>
                  </a:lnTo>
                  <a:cubicBezTo>
                    <a:pt x="8894293" y="3409394"/>
                    <a:pt x="8880074" y="3362970"/>
                    <a:pt x="8851638" y="3332477"/>
                  </a:cubicBezTo>
                  <a:cubicBezTo>
                    <a:pt x="8823201" y="3301985"/>
                    <a:pt x="8786027" y="3286738"/>
                    <a:pt x="8740117" y="3286738"/>
                  </a:cubicBezTo>
                  <a:close/>
                  <a:moveTo>
                    <a:pt x="10603375" y="3286738"/>
                  </a:moveTo>
                  <a:cubicBezTo>
                    <a:pt x="10496479" y="3286738"/>
                    <a:pt x="10402945" y="3308666"/>
                    <a:pt x="10322773" y="3352520"/>
                  </a:cubicBezTo>
                  <a:cubicBezTo>
                    <a:pt x="10242602" y="3396375"/>
                    <a:pt x="10181617" y="3451707"/>
                    <a:pt x="10139817" y="3518517"/>
                  </a:cubicBezTo>
                  <a:cubicBezTo>
                    <a:pt x="10098017" y="3585327"/>
                    <a:pt x="10077119" y="3651281"/>
                    <a:pt x="10077119" y="3716377"/>
                  </a:cubicBezTo>
                  <a:cubicBezTo>
                    <a:pt x="10077119" y="3747898"/>
                    <a:pt x="10090309" y="3777191"/>
                    <a:pt x="10116691" y="3804258"/>
                  </a:cubicBezTo>
                  <a:cubicBezTo>
                    <a:pt x="10143073" y="3831324"/>
                    <a:pt x="10175450" y="3844858"/>
                    <a:pt x="10213822" y="3844858"/>
                  </a:cubicBezTo>
                  <a:cubicBezTo>
                    <a:pt x="10278919" y="3844858"/>
                    <a:pt x="10323116" y="3806142"/>
                    <a:pt x="10346414" y="3728711"/>
                  </a:cubicBezTo>
                  <a:cubicBezTo>
                    <a:pt x="10371082" y="3654706"/>
                    <a:pt x="10401233" y="3598689"/>
                    <a:pt x="10436864" y="3560659"/>
                  </a:cubicBezTo>
                  <a:cubicBezTo>
                    <a:pt x="10472497" y="3522629"/>
                    <a:pt x="10528000" y="3503613"/>
                    <a:pt x="10603375" y="3503613"/>
                  </a:cubicBezTo>
                  <a:cubicBezTo>
                    <a:pt x="10667787" y="3503613"/>
                    <a:pt x="10720377" y="3522457"/>
                    <a:pt x="10761149" y="3560145"/>
                  </a:cubicBezTo>
                  <a:cubicBezTo>
                    <a:pt x="10801920" y="3597832"/>
                    <a:pt x="10822306" y="3644086"/>
                    <a:pt x="10822306" y="3698904"/>
                  </a:cubicBezTo>
                  <a:cubicBezTo>
                    <a:pt x="10822306" y="3726998"/>
                    <a:pt x="10815625" y="3753037"/>
                    <a:pt x="10802263" y="3777020"/>
                  </a:cubicBezTo>
                  <a:cubicBezTo>
                    <a:pt x="10788901" y="3801003"/>
                    <a:pt x="10772455" y="3822759"/>
                    <a:pt x="10752926" y="3842288"/>
                  </a:cubicBezTo>
                  <a:cubicBezTo>
                    <a:pt x="10733397" y="3861817"/>
                    <a:pt x="10701706" y="3890768"/>
                    <a:pt x="10657851" y="3929141"/>
                  </a:cubicBezTo>
                  <a:cubicBezTo>
                    <a:pt x="10607828" y="3972996"/>
                    <a:pt x="10568086" y="4010855"/>
                    <a:pt x="10538621" y="4042718"/>
                  </a:cubicBezTo>
                  <a:cubicBezTo>
                    <a:pt x="10509156" y="4074581"/>
                    <a:pt x="10485516" y="4111583"/>
                    <a:pt x="10467700" y="4153725"/>
                  </a:cubicBezTo>
                  <a:cubicBezTo>
                    <a:pt x="10449884" y="4195866"/>
                    <a:pt x="10440976" y="4245717"/>
                    <a:pt x="10440976" y="4303276"/>
                  </a:cubicBezTo>
                  <a:cubicBezTo>
                    <a:pt x="10440976" y="4349187"/>
                    <a:pt x="10453139" y="4383791"/>
                    <a:pt x="10477464" y="4407089"/>
                  </a:cubicBezTo>
                  <a:cubicBezTo>
                    <a:pt x="10501790" y="4430387"/>
                    <a:pt x="10531768" y="4442035"/>
                    <a:pt x="10567400" y="4442035"/>
                  </a:cubicBezTo>
                  <a:cubicBezTo>
                    <a:pt x="10635924" y="4442035"/>
                    <a:pt x="10676694" y="4406403"/>
                    <a:pt x="10689714" y="4335139"/>
                  </a:cubicBezTo>
                  <a:cubicBezTo>
                    <a:pt x="10697251" y="4301563"/>
                    <a:pt x="10702904" y="4278094"/>
                    <a:pt x="10706673" y="4264732"/>
                  </a:cubicBezTo>
                  <a:cubicBezTo>
                    <a:pt x="10710443" y="4251370"/>
                    <a:pt x="10715752" y="4238008"/>
                    <a:pt x="10722605" y="4224646"/>
                  </a:cubicBezTo>
                  <a:cubicBezTo>
                    <a:pt x="10729458" y="4211284"/>
                    <a:pt x="10739906" y="4196552"/>
                    <a:pt x="10753954" y="4180449"/>
                  </a:cubicBezTo>
                  <a:cubicBezTo>
                    <a:pt x="10768001" y="4164346"/>
                    <a:pt x="10786673" y="4145674"/>
                    <a:pt x="10809972" y="4124431"/>
                  </a:cubicBezTo>
                  <a:cubicBezTo>
                    <a:pt x="10894255" y="4049056"/>
                    <a:pt x="10952670" y="3995437"/>
                    <a:pt x="10985219" y="3963574"/>
                  </a:cubicBezTo>
                  <a:cubicBezTo>
                    <a:pt x="11017767" y="3931711"/>
                    <a:pt x="11045862" y="3893852"/>
                    <a:pt x="11069502" y="3849997"/>
                  </a:cubicBezTo>
                  <a:cubicBezTo>
                    <a:pt x="11093143" y="3806142"/>
                    <a:pt x="11104963" y="3755093"/>
                    <a:pt x="11104963" y="3696848"/>
                  </a:cubicBezTo>
                  <a:cubicBezTo>
                    <a:pt x="11104963" y="3622843"/>
                    <a:pt x="11084235" y="3554320"/>
                    <a:pt x="11042778" y="3491279"/>
                  </a:cubicBezTo>
                  <a:cubicBezTo>
                    <a:pt x="11001322" y="3428238"/>
                    <a:pt x="10942564" y="3378388"/>
                    <a:pt x="10866503" y="3341728"/>
                  </a:cubicBezTo>
                  <a:cubicBezTo>
                    <a:pt x="10790443" y="3305068"/>
                    <a:pt x="10702734" y="3286738"/>
                    <a:pt x="10603375" y="3286738"/>
                  </a:cubicBezTo>
                  <a:close/>
                  <a:moveTo>
                    <a:pt x="10578707" y="4535569"/>
                  </a:moveTo>
                  <a:cubicBezTo>
                    <a:pt x="10534851" y="4535569"/>
                    <a:pt x="10497850" y="4550302"/>
                    <a:pt x="10467700" y="4579766"/>
                  </a:cubicBezTo>
                  <a:cubicBezTo>
                    <a:pt x="10437550" y="4609231"/>
                    <a:pt x="10422474" y="4645548"/>
                    <a:pt x="10422474" y="4688718"/>
                  </a:cubicBezTo>
                  <a:cubicBezTo>
                    <a:pt x="10422474" y="4737369"/>
                    <a:pt x="10438064" y="4775228"/>
                    <a:pt x="10469241" y="4802295"/>
                  </a:cubicBezTo>
                  <a:cubicBezTo>
                    <a:pt x="10500420" y="4829361"/>
                    <a:pt x="10536907" y="4842895"/>
                    <a:pt x="10578707" y="4842895"/>
                  </a:cubicBezTo>
                  <a:cubicBezTo>
                    <a:pt x="10619134" y="4842895"/>
                    <a:pt x="10654767" y="4829190"/>
                    <a:pt x="10685603" y="4801781"/>
                  </a:cubicBezTo>
                  <a:cubicBezTo>
                    <a:pt x="10716438" y="4774372"/>
                    <a:pt x="10731855" y="4736684"/>
                    <a:pt x="10731855" y="4688718"/>
                  </a:cubicBezTo>
                  <a:cubicBezTo>
                    <a:pt x="10731855" y="4645548"/>
                    <a:pt x="10717124" y="4609231"/>
                    <a:pt x="10687658" y="4579766"/>
                  </a:cubicBezTo>
                  <a:cubicBezTo>
                    <a:pt x="10658193" y="4550302"/>
                    <a:pt x="10621876" y="4535569"/>
                    <a:pt x="10578707" y="45355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6600" b="0" i="0" u="none" strike="noStrike" kern="1200" cap="none" spc="0" normalizeH="0" baseline="0" noProof="0" dirty="0">
                <a:ln>
                  <a:noFill/>
                </a:ln>
                <a:solidFill>
                  <a:srgbClr val="4775E7">
                    <a:lumMod val="75000"/>
                  </a:srgbClr>
                </a:solidFill>
                <a:effectLst/>
                <a:uLnTx/>
                <a:uFillTx/>
                <a:latin typeface="Arial Rounded MT Bold" panose="020F0704030504030204" pitchFamily="34" charset="0"/>
                <a:ea typeface="+mn-ea"/>
                <a:cs typeface="+mn-cs"/>
              </a:endParaRPr>
            </a:p>
          </p:txBody>
        </p:sp>
        <p:sp>
          <p:nvSpPr>
            <p:cNvPr id="6" name="Szabadkézi sokszög 5"/>
            <p:cNvSpPr/>
            <p:nvPr/>
          </p:nvSpPr>
          <p:spPr>
            <a:xfrm>
              <a:off x="7448339" y="5238772"/>
              <a:ext cx="857222" cy="1073070"/>
            </a:xfrm>
            <a:custGeom>
              <a:avLst/>
              <a:gdLst/>
              <a:ahLst/>
              <a:cxnLst/>
              <a:rect l="l" t="t" r="r" b="b"/>
              <a:pathLst>
                <a:path w="857222" h="1073070">
                  <a:moveTo>
                    <a:pt x="423472" y="0"/>
                  </a:moveTo>
                  <a:cubicBezTo>
                    <a:pt x="509125" y="0"/>
                    <a:pt x="585015" y="20729"/>
                    <a:pt x="651139" y="62185"/>
                  </a:cubicBezTo>
                  <a:cubicBezTo>
                    <a:pt x="717264" y="103642"/>
                    <a:pt x="768142" y="164798"/>
                    <a:pt x="803774" y="245655"/>
                  </a:cubicBezTo>
                  <a:cubicBezTo>
                    <a:pt x="839406" y="326513"/>
                    <a:pt x="857222" y="422102"/>
                    <a:pt x="857222" y="532424"/>
                  </a:cubicBezTo>
                  <a:cubicBezTo>
                    <a:pt x="857222" y="651654"/>
                    <a:pt x="837864" y="752040"/>
                    <a:pt x="799149" y="833582"/>
                  </a:cubicBezTo>
                  <a:cubicBezTo>
                    <a:pt x="760433" y="915125"/>
                    <a:pt x="708356" y="975425"/>
                    <a:pt x="642916" y="1014483"/>
                  </a:cubicBezTo>
                  <a:cubicBezTo>
                    <a:pt x="577477" y="1053541"/>
                    <a:pt x="505699" y="1073070"/>
                    <a:pt x="427583" y="1073070"/>
                  </a:cubicBezTo>
                  <a:cubicBezTo>
                    <a:pt x="366598" y="1073070"/>
                    <a:pt x="310580" y="1061764"/>
                    <a:pt x="259530" y="1039151"/>
                  </a:cubicBezTo>
                  <a:cubicBezTo>
                    <a:pt x="208481" y="1016539"/>
                    <a:pt x="163255" y="982448"/>
                    <a:pt x="123855" y="936881"/>
                  </a:cubicBezTo>
                  <a:cubicBezTo>
                    <a:pt x="84454" y="891313"/>
                    <a:pt x="53962" y="833925"/>
                    <a:pt x="32377" y="764717"/>
                  </a:cubicBezTo>
                  <a:cubicBezTo>
                    <a:pt x="10792" y="695509"/>
                    <a:pt x="0" y="618078"/>
                    <a:pt x="0" y="532424"/>
                  </a:cubicBezTo>
                  <a:cubicBezTo>
                    <a:pt x="0" y="447455"/>
                    <a:pt x="10792" y="370881"/>
                    <a:pt x="32377" y="302701"/>
                  </a:cubicBezTo>
                  <a:cubicBezTo>
                    <a:pt x="53962" y="234520"/>
                    <a:pt x="83427" y="178503"/>
                    <a:pt x="120771" y="134648"/>
                  </a:cubicBezTo>
                  <a:cubicBezTo>
                    <a:pt x="158116" y="90793"/>
                    <a:pt x="202657" y="57389"/>
                    <a:pt x="254391" y="34433"/>
                  </a:cubicBezTo>
                  <a:cubicBezTo>
                    <a:pt x="306126" y="11478"/>
                    <a:pt x="362486" y="0"/>
                    <a:pt x="423472"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6600" b="0" i="0" u="none" strike="noStrike" kern="1200" cap="none" spc="0" normalizeH="0" baseline="0" noProof="0" dirty="0">
                <a:ln>
                  <a:noFill/>
                </a:ln>
                <a:solidFill>
                  <a:srgbClr val="4775E7">
                    <a:lumMod val="75000"/>
                  </a:srgbClr>
                </a:solidFill>
                <a:effectLst/>
                <a:uLnTx/>
                <a:uFillTx/>
                <a:latin typeface="Arial Rounded MT Bold" panose="020F0704030504030204" pitchFamily="34" charset="0"/>
                <a:ea typeface="+mn-ea"/>
                <a:cs typeface="+mn-cs"/>
              </a:endParaRPr>
            </a:p>
          </p:txBody>
        </p:sp>
        <p:sp>
          <p:nvSpPr>
            <p:cNvPr id="5" name="Szabadkézi sokszög 4"/>
            <p:cNvSpPr/>
            <p:nvPr/>
          </p:nvSpPr>
          <p:spPr>
            <a:xfrm>
              <a:off x="3158522" y="5341564"/>
              <a:ext cx="450196" cy="621846"/>
            </a:xfrm>
            <a:custGeom>
              <a:avLst/>
              <a:gdLst/>
              <a:ahLst/>
              <a:cxnLst/>
              <a:rect l="l" t="t" r="r" b="b"/>
              <a:pathLst>
                <a:path w="450196" h="621846">
                  <a:moveTo>
                    <a:pt x="223042" y="0"/>
                  </a:moveTo>
                  <a:lnTo>
                    <a:pt x="450196" y="621846"/>
                  </a:lnTo>
                  <a:lnTo>
                    <a:pt x="0" y="621846"/>
                  </a:lnTo>
                  <a:lnTo>
                    <a:pt x="223042" y="0"/>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6600" b="0" i="0" u="none" strike="noStrike" kern="1200" cap="none" spc="0" normalizeH="0" baseline="0" noProof="0" dirty="0">
                <a:ln>
                  <a:noFill/>
                </a:ln>
                <a:solidFill>
                  <a:srgbClr val="4775E7">
                    <a:lumMod val="75000"/>
                  </a:srgbClr>
                </a:solidFill>
                <a:effectLst/>
                <a:uLnTx/>
                <a:uFillTx/>
                <a:latin typeface="Arial Rounded MT Bold" panose="020F0704030504030204" pitchFamily="34" charset="0"/>
                <a:ea typeface="+mn-ea"/>
                <a:cs typeface="+mn-cs"/>
              </a:endParaRPr>
            </a:p>
          </p:txBody>
        </p:sp>
      </p:grpSp>
      <p:sp>
        <p:nvSpPr>
          <p:cNvPr id="31" name="Ellipszis 30">
            <a:extLst>
              <a:ext uri="{FF2B5EF4-FFF2-40B4-BE49-F238E27FC236}">
                <a16:creationId xmlns:a16="http://schemas.microsoft.com/office/drawing/2014/main" id="{D8AB52F2-5E38-4267-81BB-F664D3F1F9B5}"/>
              </a:ext>
            </a:extLst>
          </p:cNvPr>
          <p:cNvSpPr/>
          <p:nvPr/>
        </p:nvSpPr>
        <p:spPr>
          <a:xfrm>
            <a:off x="3692365" y="3605158"/>
            <a:ext cx="6073439" cy="350158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600" dirty="0">
                <a:solidFill>
                  <a:schemeClr val="bg1"/>
                </a:solidFill>
                <a:latin typeface="Arial" panose="020B0604020202020204" pitchFamily="34" charset="0"/>
                <a:cs typeface="Arial" panose="020B0604020202020204" pitchFamily="34" charset="0"/>
              </a:rPr>
              <a:t>Ma egy új témakört kezdünk el. </a:t>
            </a:r>
          </a:p>
          <a:p>
            <a:pPr algn="ctr"/>
            <a:r>
              <a:rPr lang="hu-HU" sz="2600" dirty="0">
                <a:solidFill>
                  <a:schemeClr val="bg1"/>
                </a:solidFill>
                <a:latin typeface="Arial" panose="020B0604020202020204" pitchFamily="34" charset="0"/>
                <a:cs typeface="Arial" panose="020B0604020202020204" pitchFamily="34" charset="0"/>
              </a:rPr>
              <a:t>A következő órákon arra az egyszerűnek tűnő kérdésre keressük a választ, hogy </a:t>
            </a:r>
          </a:p>
          <a:p>
            <a:pPr algn="ctr"/>
            <a:r>
              <a:rPr lang="hu-HU" sz="2600" b="1" spc="600" dirty="0">
                <a:solidFill>
                  <a:schemeClr val="bg1"/>
                </a:solidFill>
                <a:latin typeface="Arial" panose="020B0604020202020204" pitchFamily="34" charset="0"/>
                <a:cs typeface="Arial" panose="020B0604020202020204" pitchFamily="34" charset="0"/>
              </a:rPr>
              <a:t>Ki vagyok én?</a:t>
            </a:r>
          </a:p>
          <a:p>
            <a:pPr algn="ctr"/>
            <a:r>
              <a:rPr lang="hu-HU" sz="2600" dirty="0">
                <a:solidFill>
                  <a:schemeClr val="bg1"/>
                </a:solidFill>
                <a:latin typeface="Arial" panose="020B0604020202020204" pitchFamily="34" charset="0"/>
                <a:cs typeface="Arial" panose="020B0604020202020204" pitchFamily="34" charset="0"/>
              </a:rPr>
              <a:t>Felkészültél? Indulhatunk? </a:t>
            </a:r>
          </a:p>
        </p:txBody>
      </p:sp>
    </p:spTree>
    <p:extLst>
      <p:ext uri="{BB962C8B-B14F-4D97-AF65-F5344CB8AC3E}">
        <p14:creationId xmlns:p14="http://schemas.microsoft.com/office/powerpoint/2010/main" val="25186742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ppt_x"/>
                                          </p:val>
                                        </p:tav>
                                        <p:tav tm="100000">
                                          <p:val>
                                            <p:strVal val="#ppt_x"/>
                                          </p:val>
                                        </p:tav>
                                      </p:tavLst>
                                    </p:anim>
                                    <p:anim calcmode="lin" valueType="num">
                                      <p:cBhvr additive="base">
                                        <p:cTn id="23" dur="500" fill="hold"/>
                                        <p:tgtEl>
                                          <p:spTgt spid="2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ppt_x"/>
                                          </p:val>
                                        </p:tav>
                                        <p:tav tm="100000">
                                          <p:val>
                                            <p:strVal val="#ppt_x"/>
                                          </p:val>
                                        </p:tav>
                                      </p:tavLst>
                                    </p:anim>
                                    <p:anim calcmode="lin" valueType="num">
                                      <p:cBhvr additive="base">
                                        <p:cTn id="33" dur="500" fill="hold"/>
                                        <p:tgtEl>
                                          <p:spTgt spid="2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ppt_x"/>
                                          </p:val>
                                        </p:tav>
                                        <p:tav tm="100000">
                                          <p:val>
                                            <p:strVal val="#ppt_x"/>
                                          </p:val>
                                        </p:tav>
                                      </p:tavLst>
                                    </p:anim>
                                    <p:anim calcmode="lin" valueType="num">
                                      <p:cBhvr additive="base">
                                        <p:cTn id="43" dur="500" fill="hold"/>
                                        <p:tgtEl>
                                          <p:spTgt spid="25"/>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childTnLst>
                          </p:cTn>
                        </p:par>
                        <p:par>
                          <p:cTn id="49" fill="hold">
                            <p:stCondLst>
                              <p:cond delay="6750"/>
                            </p:stCondLst>
                            <p:childTnLst>
                              <p:par>
                                <p:cTn id="50" presetID="2" presetClass="entr" presetSubtype="4"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ppt_x"/>
                                          </p:val>
                                        </p:tav>
                                        <p:tav tm="100000">
                                          <p:val>
                                            <p:strVal val="#ppt_x"/>
                                          </p:val>
                                        </p:tav>
                                      </p:tavLst>
                                    </p:anim>
                                    <p:anim calcmode="lin" valueType="num">
                                      <p:cBhvr additive="base">
                                        <p:cTn id="53" dur="500" fill="hold"/>
                                        <p:tgtEl>
                                          <p:spTgt spid="19"/>
                                        </p:tgtEl>
                                        <p:attrNameLst>
                                          <p:attrName>ppt_y</p:attrName>
                                        </p:attrNameLst>
                                      </p:cBhvr>
                                      <p:tavLst>
                                        <p:tav tm="0">
                                          <p:val>
                                            <p:strVal val="1+#ppt_h/2"/>
                                          </p:val>
                                        </p:tav>
                                        <p:tav tm="100000">
                                          <p:val>
                                            <p:strVal val="#ppt_y"/>
                                          </p:val>
                                        </p:tav>
                                      </p:tavLst>
                                    </p:anim>
                                  </p:childTnLst>
                                </p:cTn>
                              </p:par>
                            </p:childTnLst>
                          </p:cTn>
                        </p:par>
                        <p:par>
                          <p:cTn id="54" fill="hold">
                            <p:stCondLst>
                              <p:cond delay="7250"/>
                            </p:stCondLst>
                            <p:childTnLst>
                              <p:par>
                                <p:cTn id="55" presetID="2" presetClass="entr" presetSubtype="4"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fill="hold"/>
                                        <p:tgtEl>
                                          <p:spTgt spid="20"/>
                                        </p:tgtEl>
                                        <p:attrNameLst>
                                          <p:attrName>ppt_x</p:attrName>
                                        </p:attrNameLst>
                                      </p:cBhvr>
                                      <p:tavLst>
                                        <p:tav tm="0">
                                          <p:val>
                                            <p:strVal val="#ppt_x"/>
                                          </p:val>
                                        </p:tav>
                                        <p:tav tm="100000">
                                          <p:val>
                                            <p:strVal val="#ppt_x"/>
                                          </p:val>
                                        </p:tav>
                                      </p:tavLst>
                                    </p:anim>
                                    <p:anim calcmode="lin" valueType="num">
                                      <p:cBhvr additive="base">
                                        <p:cTn id="58" dur="500" fill="hold"/>
                                        <p:tgtEl>
                                          <p:spTgt spid="20"/>
                                        </p:tgtEl>
                                        <p:attrNameLst>
                                          <p:attrName>ppt_y</p:attrName>
                                        </p:attrNameLst>
                                      </p:cBhvr>
                                      <p:tavLst>
                                        <p:tav tm="0">
                                          <p:val>
                                            <p:strVal val="1+#ppt_h/2"/>
                                          </p:val>
                                        </p:tav>
                                        <p:tav tm="100000">
                                          <p:val>
                                            <p:strVal val="#ppt_y"/>
                                          </p:val>
                                        </p:tav>
                                      </p:tavLst>
                                    </p:anim>
                                  </p:childTnLst>
                                </p:cTn>
                              </p:par>
                            </p:childTnLst>
                          </p:cTn>
                        </p:par>
                        <p:par>
                          <p:cTn id="59" fill="hold">
                            <p:stCondLst>
                              <p:cond delay="7750"/>
                            </p:stCondLst>
                            <p:childTnLst>
                              <p:par>
                                <p:cTn id="60" presetID="2" presetClass="entr" presetSubtype="4" fill="hold" grpId="0"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additive="base">
                                        <p:cTn id="62" dur="500" fill="hold"/>
                                        <p:tgtEl>
                                          <p:spTgt spid="29"/>
                                        </p:tgtEl>
                                        <p:attrNameLst>
                                          <p:attrName>ppt_x</p:attrName>
                                        </p:attrNameLst>
                                      </p:cBhvr>
                                      <p:tavLst>
                                        <p:tav tm="0">
                                          <p:val>
                                            <p:strVal val="#ppt_x"/>
                                          </p:val>
                                        </p:tav>
                                        <p:tav tm="100000">
                                          <p:val>
                                            <p:strVal val="#ppt_x"/>
                                          </p:val>
                                        </p:tav>
                                      </p:tavLst>
                                    </p:anim>
                                    <p:anim calcmode="lin" valueType="num">
                                      <p:cBhvr additive="base">
                                        <p:cTn id="63" dur="500" fill="hold"/>
                                        <p:tgtEl>
                                          <p:spTgt spid="29"/>
                                        </p:tgtEl>
                                        <p:attrNameLst>
                                          <p:attrName>ppt_y</p:attrName>
                                        </p:attrNameLst>
                                      </p:cBhvr>
                                      <p:tavLst>
                                        <p:tav tm="0">
                                          <p:val>
                                            <p:strVal val="1+#ppt_h/2"/>
                                          </p:val>
                                        </p:tav>
                                        <p:tav tm="100000">
                                          <p:val>
                                            <p:strVal val="#ppt_y"/>
                                          </p:val>
                                        </p:tav>
                                      </p:tavLst>
                                    </p:anim>
                                  </p:childTnLst>
                                </p:cTn>
                              </p:par>
                            </p:childTnLst>
                          </p:cTn>
                        </p:par>
                        <p:par>
                          <p:cTn id="64" fill="hold">
                            <p:stCondLst>
                              <p:cond delay="8250"/>
                            </p:stCondLst>
                            <p:childTnLst>
                              <p:par>
                                <p:cTn id="65" presetID="2" presetClass="entr" presetSubtype="4"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2250" fill="hold"/>
                                        <p:tgtEl>
                                          <p:spTgt spid="18"/>
                                        </p:tgtEl>
                                        <p:attrNameLst>
                                          <p:attrName>ppt_x</p:attrName>
                                        </p:attrNameLst>
                                      </p:cBhvr>
                                      <p:tavLst>
                                        <p:tav tm="0">
                                          <p:val>
                                            <p:strVal val="#ppt_x"/>
                                          </p:val>
                                        </p:tav>
                                        <p:tav tm="100000">
                                          <p:val>
                                            <p:strVal val="#ppt_x"/>
                                          </p:val>
                                        </p:tav>
                                      </p:tavLst>
                                    </p:anim>
                                    <p:anim calcmode="lin" valueType="num">
                                      <p:cBhvr additive="base">
                                        <p:cTn id="68" dur="225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1"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additive="base">
                                        <p:cTn id="73" dur="500" fill="hold"/>
                                        <p:tgtEl>
                                          <p:spTgt spid="31"/>
                                        </p:tgtEl>
                                        <p:attrNameLst>
                                          <p:attrName>ppt_x</p:attrName>
                                        </p:attrNameLst>
                                      </p:cBhvr>
                                      <p:tavLst>
                                        <p:tav tm="0">
                                          <p:val>
                                            <p:strVal val="#ppt_x"/>
                                          </p:val>
                                        </p:tav>
                                        <p:tav tm="100000">
                                          <p:val>
                                            <p:strVal val="#ppt_x"/>
                                          </p:val>
                                        </p:tav>
                                      </p:tavLst>
                                    </p:anim>
                                    <p:anim calcmode="lin" valueType="num">
                                      <p:cBhvr additive="base">
                                        <p:cTn id="74"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22" grpId="0" animBg="1"/>
      <p:bldP spid="28" grpId="0" animBg="1"/>
      <p:bldP spid="23" grpId="0" animBg="1"/>
      <p:bldP spid="27" grpId="0" animBg="1"/>
      <p:bldP spid="24" grpId="0" animBg="1"/>
      <p:bldP spid="25" grpId="0" animBg="1"/>
      <p:bldP spid="26" grpId="0" animBg="1"/>
      <p:bldP spid="19" grpId="0" animBg="1"/>
      <p:bldP spid="20" grpId="0" animBg="1"/>
      <p:bldP spid="29"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246742" y="725687"/>
            <a:ext cx="4804230" cy="4401205"/>
          </a:xfrm>
          <a:prstGeom prst="rect">
            <a:avLst/>
          </a:prstGeom>
          <a:solidFill>
            <a:schemeClr val="accent1">
              <a:lumMod val="50000"/>
            </a:schemeClr>
          </a:solidFill>
          <a:ln w="47625">
            <a:noFill/>
          </a:ln>
        </p:spPr>
        <p:txBody>
          <a:bodyPr wrap="square" rtlCol="0">
            <a:spAutoFit/>
          </a:bodyPr>
          <a:lstStyle/>
          <a:p>
            <a:pPr algn="ctr"/>
            <a:r>
              <a:rPr lang="hu-HU" sz="2800" dirty="0">
                <a:solidFill>
                  <a:schemeClr val="bg1"/>
                </a:solidFill>
                <a:latin typeface="Arial Nova" panose="020B0504020202020204" pitchFamily="34" charset="0"/>
                <a:cs typeface="Arial" panose="020B0604020202020204" pitchFamily="34" charset="0"/>
              </a:rPr>
              <a:t>A képen különböző tulajdonságokat látsz.</a:t>
            </a:r>
          </a:p>
          <a:p>
            <a:pPr algn="ctr"/>
            <a:r>
              <a:rPr lang="hu-HU" sz="2800" dirty="0">
                <a:solidFill>
                  <a:schemeClr val="bg1"/>
                </a:solidFill>
                <a:latin typeface="Arial Nova" panose="020B0504020202020204" pitchFamily="34" charset="0"/>
                <a:cs typeface="Arial" panose="020B0604020202020204" pitchFamily="34" charset="0"/>
              </a:rPr>
              <a:t>Gondold végig, hogy melyik igaz rád!</a:t>
            </a:r>
          </a:p>
          <a:p>
            <a:pPr algn="ctr"/>
            <a:endParaRPr lang="hu-HU" sz="2800" dirty="0">
              <a:solidFill>
                <a:schemeClr val="bg1"/>
              </a:solidFill>
              <a:latin typeface="Arial Nova" panose="020B0504020202020204" pitchFamily="34" charset="0"/>
              <a:cs typeface="Arial" panose="020B0604020202020204" pitchFamily="34" charset="0"/>
            </a:endParaRPr>
          </a:p>
          <a:p>
            <a:pPr algn="ctr"/>
            <a:r>
              <a:rPr lang="hu-HU" sz="2800" dirty="0">
                <a:solidFill>
                  <a:schemeClr val="bg1"/>
                </a:solidFill>
                <a:latin typeface="Arial Nova" panose="020B0504020202020204" pitchFamily="34" charset="0"/>
                <a:cs typeface="Arial" panose="020B0604020202020204" pitchFamily="34" charset="0"/>
              </a:rPr>
              <a:t>Melyik számít külső, s melyik belső tulajdonságnak?</a:t>
            </a:r>
          </a:p>
          <a:p>
            <a:pPr algn="ctr"/>
            <a:endParaRPr lang="hu-HU" sz="2800" dirty="0">
              <a:solidFill>
                <a:schemeClr val="bg1"/>
              </a:solidFill>
              <a:latin typeface="Arial Nova" panose="020B0504020202020204" pitchFamily="34" charset="0"/>
              <a:cs typeface="Arial" panose="020B0604020202020204" pitchFamily="34" charset="0"/>
            </a:endParaRPr>
          </a:p>
          <a:p>
            <a:pPr algn="ctr"/>
            <a:r>
              <a:rPr lang="hu-HU" sz="2800" dirty="0">
                <a:solidFill>
                  <a:schemeClr val="bg1"/>
                </a:solidFill>
                <a:latin typeface="Arial Nova" panose="020B0504020202020204" pitchFamily="34" charset="0"/>
              </a:rPr>
              <a:t>Milyen tulajdonságodon szeretnél változtatni?</a:t>
            </a:r>
            <a:endParaRPr lang="hu-HU" sz="2800" dirty="0">
              <a:solidFill>
                <a:schemeClr val="bg1"/>
              </a:solidFill>
              <a:latin typeface="Arial Nova" panose="020B0504020202020204" pitchFamily="34" charset="0"/>
              <a:cs typeface="Arial" panose="020B0604020202020204" pitchFamily="34" charset="0"/>
            </a:endParaRPr>
          </a:p>
        </p:txBody>
      </p:sp>
      <p:pic>
        <p:nvPicPr>
          <p:cNvPr id="3" name="Kép 2" descr="A képen szöveg, rajztábla látható&#10;&#10;Automatikusan generált leírás">
            <a:extLst>
              <a:ext uri="{FF2B5EF4-FFF2-40B4-BE49-F238E27FC236}">
                <a16:creationId xmlns:a16="http://schemas.microsoft.com/office/drawing/2014/main" id="{AF2B9619-8709-4EC1-A452-4908C221CBC6}"/>
              </a:ext>
            </a:extLst>
          </p:cNvPr>
          <p:cNvPicPr>
            <a:picLocks noChangeAspect="1"/>
          </p:cNvPicPr>
          <p:nvPr/>
        </p:nvPicPr>
        <p:blipFill rotWithShape="1">
          <a:blip r:embed="rId2">
            <a:extLst>
              <a:ext uri="{28A0092B-C50C-407E-A947-70E740481C1C}">
                <a14:useLocalDpi xmlns:a14="http://schemas.microsoft.com/office/drawing/2010/main" val="0"/>
              </a:ext>
            </a:extLst>
          </a:blip>
          <a:srcRect l="522" t="5200" b="6869"/>
          <a:stretch/>
        </p:blipFill>
        <p:spPr>
          <a:xfrm>
            <a:off x="5201500" y="0"/>
            <a:ext cx="6990500" cy="6858000"/>
          </a:xfrm>
          <a:prstGeom prst="rect">
            <a:avLst/>
          </a:prstGeom>
        </p:spPr>
      </p:pic>
      <p:pic>
        <p:nvPicPr>
          <p:cNvPr id="8" name="Kép 7">
            <a:extLst>
              <a:ext uri="{FF2B5EF4-FFF2-40B4-BE49-F238E27FC236}">
                <a16:creationId xmlns:a16="http://schemas.microsoft.com/office/drawing/2014/main" id="{1BFD7EC1-C41F-42A4-80A2-6A7089E2E601}"/>
              </a:ext>
            </a:extLst>
          </p:cNvPr>
          <p:cNvPicPr>
            <a:picLocks noChangeAspect="1"/>
          </p:cNvPicPr>
          <p:nvPr/>
        </p:nvPicPr>
        <p:blipFill>
          <a:blip r:embed="rId3"/>
          <a:stretch>
            <a:fillRect/>
          </a:stretch>
        </p:blipFill>
        <p:spPr>
          <a:xfrm>
            <a:off x="0" y="5490000"/>
            <a:ext cx="1389081" cy="1368000"/>
          </a:xfrm>
          <a:prstGeom prst="rect">
            <a:avLst/>
          </a:prstGeom>
        </p:spPr>
      </p:pic>
    </p:spTree>
    <p:extLst>
      <p:ext uri="{BB962C8B-B14F-4D97-AF65-F5344CB8AC3E}">
        <p14:creationId xmlns:p14="http://schemas.microsoft.com/office/powerpoint/2010/main" val="32749455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zis 3">
            <a:extLst>
              <a:ext uri="{FF2B5EF4-FFF2-40B4-BE49-F238E27FC236}">
                <a16:creationId xmlns:a16="http://schemas.microsoft.com/office/drawing/2014/main" id="{A4726E94-B38D-4CF2-A644-090C097413EC}"/>
              </a:ext>
            </a:extLst>
          </p:cNvPr>
          <p:cNvSpPr/>
          <p:nvPr/>
        </p:nvSpPr>
        <p:spPr>
          <a:xfrm>
            <a:off x="6096000" y="0"/>
            <a:ext cx="2404594" cy="175985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a:t>Gyerek vagyok vagy felnőtt?</a:t>
            </a:r>
            <a:endParaRPr lang="hu-HU" sz="2000" dirty="0">
              <a:solidFill>
                <a:schemeClr val="bg1"/>
              </a:solidFill>
              <a:latin typeface="Arial" panose="020B0604020202020204" pitchFamily="34" charset="0"/>
              <a:cs typeface="Arial" panose="020B0604020202020204" pitchFamily="34" charset="0"/>
            </a:endParaRPr>
          </a:p>
        </p:txBody>
      </p:sp>
      <p:sp>
        <p:nvSpPr>
          <p:cNvPr id="5" name="Szövegdoboz 4">
            <a:extLst>
              <a:ext uri="{FF2B5EF4-FFF2-40B4-BE49-F238E27FC236}">
                <a16:creationId xmlns:a16="http://schemas.microsoft.com/office/drawing/2014/main" id="{171FDBFA-6C07-438E-93A9-43689C8D2A97}"/>
              </a:ext>
            </a:extLst>
          </p:cNvPr>
          <p:cNvSpPr txBox="1"/>
          <p:nvPr/>
        </p:nvSpPr>
        <p:spPr>
          <a:xfrm>
            <a:off x="1543382" y="4525990"/>
            <a:ext cx="9105235" cy="2246769"/>
          </a:xfrm>
          <a:prstGeom prst="rect">
            <a:avLst/>
          </a:prstGeom>
          <a:solidFill>
            <a:schemeClr val="accent4">
              <a:lumMod val="50000"/>
            </a:schemeClr>
          </a:solidFill>
          <a:ln w="47625">
            <a:noFill/>
          </a:ln>
        </p:spPr>
        <p:txBody>
          <a:bodyPr wrap="square" rtlCol="0">
            <a:spAutoFit/>
          </a:bodyPr>
          <a:lstStyle/>
          <a:p>
            <a:pPr algn="ctr"/>
            <a:r>
              <a:rPr lang="hu-HU" sz="2000" dirty="0">
                <a:solidFill>
                  <a:schemeClr val="bg1"/>
                </a:solidFill>
                <a:latin typeface="Arial" panose="020B0604020202020204" pitchFamily="34" charset="0"/>
                <a:cs typeface="Arial" panose="020B0604020202020204" pitchFamily="34" charset="0"/>
              </a:rPr>
              <a:t>A kisgyerekek számtalan kérdést tesznek fel. Szeretnék megismerni azt a világot, amelyben élnek. „Miért repül a madár?” „Hova megy a bácsi?” „Miért mozog a kép?” A kérdésekre a szülők és nagyszülők igyekeznek türelmesen válaszolni.</a:t>
            </a:r>
          </a:p>
          <a:p>
            <a:pPr algn="ctr"/>
            <a:r>
              <a:rPr lang="hu-HU" sz="2000" dirty="0">
                <a:solidFill>
                  <a:schemeClr val="bg1"/>
                </a:solidFill>
                <a:latin typeface="Arial" panose="020B0604020202020204" pitchFamily="34" charset="0"/>
                <a:cs typeface="Arial" panose="020B0604020202020204" pitchFamily="34" charset="0"/>
              </a:rPr>
              <a:t>A serdülőkor ismét a kérdések ideje. Azonban a kamaszok érdeklődése nem a körülöttük lévő világ, hanem a bennük lévő világ felé irányul. </a:t>
            </a:r>
          </a:p>
          <a:p>
            <a:pPr algn="ctr"/>
            <a:r>
              <a:rPr lang="hu-HU" sz="2000" dirty="0">
                <a:solidFill>
                  <a:schemeClr val="bg1"/>
                </a:solidFill>
                <a:latin typeface="Arial" panose="020B0604020202020204" pitchFamily="34" charset="0"/>
                <a:cs typeface="Arial" panose="020B0604020202020204" pitchFamily="34" charset="0"/>
              </a:rPr>
              <a:t>Saját magukat szeretnék megismerni.</a:t>
            </a:r>
          </a:p>
        </p:txBody>
      </p:sp>
      <p:sp>
        <p:nvSpPr>
          <p:cNvPr id="6" name="Ellipszis 5">
            <a:extLst>
              <a:ext uri="{FF2B5EF4-FFF2-40B4-BE49-F238E27FC236}">
                <a16:creationId xmlns:a16="http://schemas.microsoft.com/office/drawing/2014/main" id="{4FAB1383-035A-435B-BA2A-41FEF1E1CFA5}"/>
              </a:ext>
            </a:extLst>
          </p:cNvPr>
          <p:cNvSpPr/>
          <p:nvPr/>
        </p:nvSpPr>
        <p:spPr>
          <a:xfrm>
            <a:off x="0" y="2417248"/>
            <a:ext cx="2404594" cy="175985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Erős vagyok vagy gyenge?</a:t>
            </a:r>
            <a:endParaRPr lang="hu-HU" sz="2000" dirty="0">
              <a:solidFill>
                <a:schemeClr val="bg1"/>
              </a:solidFill>
              <a:latin typeface="Arial" panose="020B0604020202020204" pitchFamily="34" charset="0"/>
              <a:cs typeface="Arial" panose="020B0604020202020204" pitchFamily="34" charset="0"/>
            </a:endParaRPr>
          </a:p>
        </p:txBody>
      </p:sp>
      <p:sp>
        <p:nvSpPr>
          <p:cNvPr id="7" name="Ellipszis 6">
            <a:extLst>
              <a:ext uri="{FF2B5EF4-FFF2-40B4-BE49-F238E27FC236}">
                <a16:creationId xmlns:a16="http://schemas.microsoft.com/office/drawing/2014/main" id="{AB056776-DC75-43C7-B441-1056972E1652}"/>
              </a:ext>
            </a:extLst>
          </p:cNvPr>
          <p:cNvSpPr/>
          <p:nvPr/>
        </p:nvSpPr>
        <p:spPr>
          <a:xfrm>
            <a:off x="9787406" y="1327149"/>
            <a:ext cx="2404594" cy="1759857"/>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solidFill>
                  <a:schemeClr val="tx1"/>
                </a:solidFill>
              </a:rPr>
              <a:t>Félénk vagyok vagy bátor?</a:t>
            </a:r>
            <a:endParaRPr lang="hu-HU" sz="2000" dirty="0">
              <a:solidFill>
                <a:schemeClr val="tx1"/>
              </a:solidFill>
              <a:latin typeface="Arial" panose="020B0604020202020204" pitchFamily="34" charset="0"/>
              <a:cs typeface="Arial" panose="020B0604020202020204" pitchFamily="34" charset="0"/>
            </a:endParaRPr>
          </a:p>
        </p:txBody>
      </p:sp>
      <p:sp>
        <p:nvSpPr>
          <p:cNvPr id="10" name="Ellipszis 9">
            <a:extLst>
              <a:ext uri="{FF2B5EF4-FFF2-40B4-BE49-F238E27FC236}">
                <a16:creationId xmlns:a16="http://schemas.microsoft.com/office/drawing/2014/main" id="{03EA36B4-3EAF-4034-91BC-D055106DCDAF}"/>
              </a:ext>
            </a:extLst>
          </p:cNvPr>
          <p:cNvSpPr/>
          <p:nvPr/>
        </p:nvSpPr>
        <p:spPr>
          <a:xfrm>
            <a:off x="8531830" y="-18144"/>
            <a:ext cx="2404594" cy="175985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a:t>Milyen változásokon megyek keresztül?</a:t>
            </a:r>
            <a:endParaRPr lang="hu-HU" sz="2000" dirty="0">
              <a:solidFill>
                <a:schemeClr val="bg1"/>
              </a:solidFill>
              <a:latin typeface="Arial" panose="020B0604020202020204" pitchFamily="34" charset="0"/>
              <a:cs typeface="Arial" panose="020B0604020202020204" pitchFamily="34" charset="0"/>
            </a:endParaRPr>
          </a:p>
        </p:txBody>
      </p:sp>
      <p:sp>
        <p:nvSpPr>
          <p:cNvPr id="11" name="Ellipszis 10">
            <a:extLst>
              <a:ext uri="{FF2B5EF4-FFF2-40B4-BE49-F238E27FC236}">
                <a16:creationId xmlns:a16="http://schemas.microsoft.com/office/drawing/2014/main" id="{C05E9E4B-9317-410A-95FE-648BA0671C6D}"/>
              </a:ext>
            </a:extLst>
          </p:cNvPr>
          <p:cNvSpPr/>
          <p:nvPr/>
        </p:nvSpPr>
        <p:spPr>
          <a:xfrm>
            <a:off x="3040743" y="2549071"/>
            <a:ext cx="2404594" cy="175985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a:t>Miért unatkozom?</a:t>
            </a:r>
            <a:endParaRPr lang="hu-HU" sz="2000" dirty="0">
              <a:solidFill>
                <a:schemeClr val="bg1"/>
              </a:solidFill>
              <a:latin typeface="Arial" panose="020B0604020202020204" pitchFamily="34" charset="0"/>
              <a:cs typeface="Arial" panose="020B0604020202020204" pitchFamily="34" charset="0"/>
            </a:endParaRPr>
          </a:p>
        </p:txBody>
      </p:sp>
      <p:sp>
        <p:nvSpPr>
          <p:cNvPr id="12" name="Ellipszis 11">
            <a:extLst>
              <a:ext uri="{FF2B5EF4-FFF2-40B4-BE49-F238E27FC236}">
                <a16:creationId xmlns:a16="http://schemas.microsoft.com/office/drawing/2014/main" id="{3DD5940D-EBED-4A33-A7C5-718CFB6330B7}"/>
              </a:ext>
            </a:extLst>
          </p:cNvPr>
          <p:cNvSpPr/>
          <p:nvPr/>
        </p:nvSpPr>
        <p:spPr>
          <a:xfrm>
            <a:off x="1536125" y="1208624"/>
            <a:ext cx="2404594" cy="1759857"/>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solidFill>
                  <a:schemeClr val="tx1"/>
                </a:solidFill>
              </a:rPr>
              <a:t>Mi vezeti a tetteimet?</a:t>
            </a:r>
            <a:endParaRPr lang="hu-HU" sz="2000" dirty="0">
              <a:solidFill>
                <a:schemeClr val="tx1"/>
              </a:solidFill>
              <a:latin typeface="Arial" panose="020B0604020202020204" pitchFamily="34" charset="0"/>
              <a:cs typeface="Arial" panose="020B0604020202020204" pitchFamily="34" charset="0"/>
            </a:endParaRPr>
          </a:p>
        </p:txBody>
      </p:sp>
      <p:sp>
        <p:nvSpPr>
          <p:cNvPr id="13" name="Ellipszis 12">
            <a:extLst>
              <a:ext uri="{FF2B5EF4-FFF2-40B4-BE49-F238E27FC236}">
                <a16:creationId xmlns:a16="http://schemas.microsoft.com/office/drawing/2014/main" id="{387BABA0-25CB-4DE1-AA93-3D73D9B22EEB}"/>
              </a:ext>
            </a:extLst>
          </p:cNvPr>
          <p:cNvSpPr/>
          <p:nvPr/>
        </p:nvSpPr>
        <p:spPr>
          <a:xfrm>
            <a:off x="4697760" y="1327149"/>
            <a:ext cx="2404594" cy="1759857"/>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solidFill>
                  <a:schemeClr val="tx1"/>
                </a:solidFill>
              </a:rPr>
              <a:t>Miért vagyok ilyen sokszor szomorú?</a:t>
            </a:r>
            <a:endParaRPr lang="hu-HU" sz="2000" dirty="0">
              <a:solidFill>
                <a:schemeClr val="tx1"/>
              </a:solidFill>
              <a:latin typeface="Arial" panose="020B0604020202020204" pitchFamily="34" charset="0"/>
              <a:cs typeface="Arial" panose="020B0604020202020204" pitchFamily="34" charset="0"/>
            </a:endParaRPr>
          </a:p>
        </p:txBody>
      </p:sp>
      <p:sp>
        <p:nvSpPr>
          <p:cNvPr id="14" name="Ellipszis 13">
            <a:extLst>
              <a:ext uri="{FF2B5EF4-FFF2-40B4-BE49-F238E27FC236}">
                <a16:creationId xmlns:a16="http://schemas.microsoft.com/office/drawing/2014/main" id="{AD69388A-5CFA-43E8-9D1C-C5716FFC2080}"/>
              </a:ext>
            </a:extLst>
          </p:cNvPr>
          <p:cNvSpPr/>
          <p:nvPr/>
        </p:nvSpPr>
        <p:spPr>
          <a:xfrm>
            <a:off x="7317589" y="1327149"/>
            <a:ext cx="2404594" cy="1759857"/>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a:solidFill>
                  <a:schemeClr val="tx1"/>
                </a:solidFill>
              </a:rPr>
              <a:t>Tényleg szemtelen vagyok vagy csak kíváncsi?</a:t>
            </a:r>
            <a:endParaRPr lang="hu-HU" sz="2000" dirty="0">
              <a:solidFill>
                <a:schemeClr val="tx1"/>
              </a:solidFill>
              <a:latin typeface="Arial" panose="020B0604020202020204" pitchFamily="34" charset="0"/>
              <a:cs typeface="Arial" panose="020B0604020202020204" pitchFamily="34" charset="0"/>
            </a:endParaRPr>
          </a:p>
        </p:txBody>
      </p:sp>
      <p:sp>
        <p:nvSpPr>
          <p:cNvPr id="15" name="Ellipszis 14">
            <a:extLst>
              <a:ext uri="{FF2B5EF4-FFF2-40B4-BE49-F238E27FC236}">
                <a16:creationId xmlns:a16="http://schemas.microsoft.com/office/drawing/2014/main" id="{48809ED0-4F1E-4ADE-9084-1637E584DCBB}"/>
              </a:ext>
            </a:extLst>
          </p:cNvPr>
          <p:cNvSpPr/>
          <p:nvPr/>
        </p:nvSpPr>
        <p:spPr>
          <a:xfrm>
            <a:off x="3164114" y="0"/>
            <a:ext cx="2404594" cy="175985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Miből veszem észre, ha szeretnek?</a:t>
            </a:r>
            <a:endParaRPr lang="hu-HU" sz="2000" dirty="0">
              <a:solidFill>
                <a:schemeClr val="bg1"/>
              </a:solidFill>
              <a:latin typeface="Arial" panose="020B0604020202020204" pitchFamily="34" charset="0"/>
              <a:cs typeface="Arial" panose="020B0604020202020204" pitchFamily="34" charset="0"/>
            </a:endParaRPr>
          </a:p>
        </p:txBody>
      </p:sp>
      <p:sp>
        <p:nvSpPr>
          <p:cNvPr id="16" name="Ellipszis 15">
            <a:extLst>
              <a:ext uri="{FF2B5EF4-FFF2-40B4-BE49-F238E27FC236}">
                <a16:creationId xmlns:a16="http://schemas.microsoft.com/office/drawing/2014/main" id="{E2FE7340-BACF-463A-BAC6-FC5046289D7B}"/>
              </a:ext>
            </a:extLst>
          </p:cNvPr>
          <p:cNvSpPr/>
          <p:nvPr/>
        </p:nvSpPr>
        <p:spPr>
          <a:xfrm>
            <a:off x="-48410" y="0"/>
            <a:ext cx="2404594" cy="175985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a:t>Különleges vagyok?</a:t>
            </a:r>
            <a:endParaRPr lang="hu-HU" sz="2000" dirty="0">
              <a:solidFill>
                <a:schemeClr val="bg1"/>
              </a:solidFill>
              <a:latin typeface="Arial" panose="020B0604020202020204" pitchFamily="34" charset="0"/>
              <a:cs typeface="Arial" panose="020B0604020202020204" pitchFamily="34" charset="0"/>
            </a:endParaRPr>
          </a:p>
        </p:txBody>
      </p:sp>
      <p:sp>
        <p:nvSpPr>
          <p:cNvPr id="17" name="Ellipszis 16">
            <a:extLst>
              <a:ext uri="{FF2B5EF4-FFF2-40B4-BE49-F238E27FC236}">
                <a16:creationId xmlns:a16="http://schemas.microsoft.com/office/drawing/2014/main" id="{62E28EBD-ABC4-4092-8018-3172B465B8D5}"/>
              </a:ext>
            </a:extLst>
          </p:cNvPr>
          <p:cNvSpPr/>
          <p:nvPr/>
        </p:nvSpPr>
        <p:spPr>
          <a:xfrm>
            <a:off x="8754502" y="2623455"/>
            <a:ext cx="2404594" cy="175985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Mit jelent a jó?</a:t>
            </a:r>
            <a:endParaRPr lang="hu-HU" sz="2000" dirty="0">
              <a:solidFill>
                <a:schemeClr val="bg1"/>
              </a:solidFill>
              <a:latin typeface="Arial" panose="020B0604020202020204" pitchFamily="34" charset="0"/>
              <a:cs typeface="Arial" panose="020B0604020202020204" pitchFamily="34" charset="0"/>
            </a:endParaRPr>
          </a:p>
        </p:txBody>
      </p:sp>
      <p:sp>
        <p:nvSpPr>
          <p:cNvPr id="18" name="Ellipszis 17">
            <a:extLst>
              <a:ext uri="{FF2B5EF4-FFF2-40B4-BE49-F238E27FC236}">
                <a16:creationId xmlns:a16="http://schemas.microsoft.com/office/drawing/2014/main" id="{A437749B-C5B3-4426-B40E-C06DA5589727}"/>
              </a:ext>
            </a:extLst>
          </p:cNvPr>
          <p:cNvSpPr/>
          <p:nvPr/>
        </p:nvSpPr>
        <p:spPr>
          <a:xfrm>
            <a:off x="6007675" y="2701471"/>
            <a:ext cx="2404594" cy="175985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Vannak barátaim?</a:t>
            </a:r>
            <a:endParaRPr lang="hu-HU"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95865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7"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7"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7"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7"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par>
                          <p:cTn id="50" fill="hold">
                            <p:stCondLst>
                              <p:cond delay="7000"/>
                            </p:stCondLst>
                            <p:childTnLst>
                              <p:par>
                                <p:cTn id="51" presetID="47" presetClass="entr" presetSubtype="0"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childTnLst>
                          </p:cTn>
                        </p:par>
                        <p:par>
                          <p:cTn id="56" fill="hold">
                            <p:stCondLst>
                              <p:cond delay="8000"/>
                            </p:stCondLst>
                            <p:childTnLst>
                              <p:par>
                                <p:cTn id="57" presetID="47" presetClass="entr" presetSubtype="0" fill="hold" grpId="0" nodeType="after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1000"/>
                                        <p:tgtEl>
                                          <p:spTgt spid="6"/>
                                        </p:tgtEl>
                                      </p:cBhvr>
                                    </p:animEffect>
                                    <p:anim calcmode="lin" valueType="num">
                                      <p:cBhvr>
                                        <p:cTn id="60" dur="1000" fill="hold"/>
                                        <p:tgtEl>
                                          <p:spTgt spid="6"/>
                                        </p:tgtEl>
                                        <p:attrNameLst>
                                          <p:attrName>ppt_x</p:attrName>
                                        </p:attrNameLst>
                                      </p:cBhvr>
                                      <p:tavLst>
                                        <p:tav tm="0">
                                          <p:val>
                                            <p:strVal val="#ppt_x"/>
                                          </p:val>
                                        </p:tav>
                                        <p:tav tm="100000">
                                          <p:val>
                                            <p:strVal val="#ppt_x"/>
                                          </p:val>
                                        </p:tav>
                                      </p:tavLst>
                                    </p:anim>
                                    <p:anim calcmode="lin" valueType="num">
                                      <p:cBhvr>
                                        <p:cTn id="61" dur="1000" fill="hold"/>
                                        <p:tgtEl>
                                          <p:spTgt spid="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47" presetClass="entr" presetSubtype="0"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1000"/>
                                        <p:tgtEl>
                                          <p:spTgt spid="11"/>
                                        </p:tgtEl>
                                      </p:cBhvr>
                                    </p:animEffect>
                                    <p:anim calcmode="lin" valueType="num">
                                      <p:cBhvr>
                                        <p:cTn id="66" dur="1000" fill="hold"/>
                                        <p:tgtEl>
                                          <p:spTgt spid="11"/>
                                        </p:tgtEl>
                                        <p:attrNameLst>
                                          <p:attrName>ppt_x</p:attrName>
                                        </p:attrNameLst>
                                      </p:cBhvr>
                                      <p:tavLst>
                                        <p:tav tm="0">
                                          <p:val>
                                            <p:strVal val="#ppt_x"/>
                                          </p:val>
                                        </p:tav>
                                        <p:tav tm="100000">
                                          <p:val>
                                            <p:strVal val="#ppt_x"/>
                                          </p:val>
                                        </p:tav>
                                      </p:tavLst>
                                    </p:anim>
                                    <p:anim calcmode="lin" valueType="num">
                                      <p:cBhvr>
                                        <p:cTn id="67" dur="1000" fill="hold"/>
                                        <p:tgtEl>
                                          <p:spTgt spid="11"/>
                                        </p:tgtEl>
                                        <p:attrNameLst>
                                          <p:attrName>ppt_y</p:attrName>
                                        </p:attrNameLst>
                                      </p:cBhvr>
                                      <p:tavLst>
                                        <p:tav tm="0">
                                          <p:val>
                                            <p:strVal val="#ppt_y-.1"/>
                                          </p:val>
                                        </p:tav>
                                        <p:tav tm="100000">
                                          <p:val>
                                            <p:strVal val="#ppt_y"/>
                                          </p:val>
                                        </p:tav>
                                      </p:tavLst>
                                    </p:anim>
                                  </p:childTnLst>
                                </p:cTn>
                              </p:par>
                            </p:childTnLst>
                          </p:cTn>
                        </p:par>
                        <p:par>
                          <p:cTn id="68" fill="hold">
                            <p:stCondLst>
                              <p:cond delay="10000"/>
                            </p:stCondLst>
                            <p:childTnLst>
                              <p:par>
                                <p:cTn id="69" presetID="47"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1000"/>
                                        <p:tgtEl>
                                          <p:spTgt spid="18"/>
                                        </p:tgtEl>
                                      </p:cBhvr>
                                    </p:animEffect>
                                    <p:anim calcmode="lin" valueType="num">
                                      <p:cBhvr>
                                        <p:cTn id="72" dur="1000" fill="hold"/>
                                        <p:tgtEl>
                                          <p:spTgt spid="18"/>
                                        </p:tgtEl>
                                        <p:attrNameLst>
                                          <p:attrName>ppt_x</p:attrName>
                                        </p:attrNameLst>
                                      </p:cBhvr>
                                      <p:tavLst>
                                        <p:tav tm="0">
                                          <p:val>
                                            <p:strVal val="#ppt_x"/>
                                          </p:val>
                                        </p:tav>
                                        <p:tav tm="100000">
                                          <p:val>
                                            <p:strVal val="#ppt_x"/>
                                          </p:val>
                                        </p:tav>
                                      </p:tavLst>
                                    </p:anim>
                                    <p:anim calcmode="lin" valueType="num">
                                      <p:cBhvr>
                                        <p:cTn id="73" dur="1000" fill="hold"/>
                                        <p:tgtEl>
                                          <p:spTgt spid="18"/>
                                        </p:tgtEl>
                                        <p:attrNameLst>
                                          <p:attrName>ppt_y</p:attrName>
                                        </p:attrNameLst>
                                      </p:cBhvr>
                                      <p:tavLst>
                                        <p:tav tm="0">
                                          <p:val>
                                            <p:strVal val="#ppt_y-.1"/>
                                          </p:val>
                                        </p:tav>
                                        <p:tav tm="100000">
                                          <p:val>
                                            <p:strVal val="#ppt_y"/>
                                          </p:val>
                                        </p:tav>
                                      </p:tavLst>
                                    </p:anim>
                                  </p:childTnLst>
                                </p:cTn>
                              </p:par>
                            </p:childTnLst>
                          </p:cTn>
                        </p:par>
                        <p:par>
                          <p:cTn id="74" fill="hold">
                            <p:stCondLst>
                              <p:cond delay="11000"/>
                            </p:stCondLst>
                            <p:childTnLst>
                              <p:par>
                                <p:cTn id="75" presetID="47"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1000"/>
                                        <p:tgtEl>
                                          <p:spTgt spid="17"/>
                                        </p:tgtEl>
                                      </p:cBhvr>
                                    </p:animEffect>
                                    <p:anim calcmode="lin" valueType="num">
                                      <p:cBhvr>
                                        <p:cTn id="78" dur="1000" fill="hold"/>
                                        <p:tgtEl>
                                          <p:spTgt spid="17"/>
                                        </p:tgtEl>
                                        <p:attrNameLst>
                                          <p:attrName>ppt_x</p:attrName>
                                        </p:attrNameLst>
                                      </p:cBhvr>
                                      <p:tavLst>
                                        <p:tav tm="0">
                                          <p:val>
                                            <p:strVal val="#ppt_x"/>
                                          </p:val>
                                        </p:tav>
                                        <p:tav tm="100000">
                                          <p:val>
                                            <p:strVal val="#ppt_x"/>
                                          </p:val>
                                        </p:tav>
                                      </p:tavLst>
                                    </p:anim>
                                    <p:anim calcmode="lin" valueType="num">
                                      <p:cBhvr>
                                        <p:cTn id="7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descr="A képen szöveg látható&#10;&#10;Automatikusan generált leírás">
            <a:extLst>
              <a:ext uri="{FF2B5EF4-FFF2-40B4-BE49-F238E27FC236}">
                <a16:creationId xmlns:a16="http://schemas.microsoft.com/office/drawing/2014/main" id="{5E3F9A97-83BF-4FC4-A85B-67E281880D6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73633" b="97266" l="1128" r="93985">
                        <a14:foregroundMark x1="37594" y1="76074" x2="37594" y2="76074"/>
                        <a14:foregroundMark x1="27068" y1="93457" x2="27068" y2="93457"/>
                        <a14:foregroundMark x1="6767" y1="85547" x2="6767" y2="85547"/>
                        <a14:foregroundMark x1="24060" y1="85156" x2="24060" y2="85156"/>
                        <a14:foregroundMark x1="63534" y1="83203" x2="63534" y2="83203"/>
                        <a14:foregroundMark x1="56015" y1="81055" x2="56015" y2="81055"/>
                        <a14:foregroundMark x1="56015" y1="81055" x2="56015" y2="81055"/>
                        <a14:foregroundMark x1="64662" y1="80762" x2="63534" y2="84570"/>
                        <a14:foregroundMark x1="63534" y1="84570" x2="59774" y2="83398"/>
                        <a14:foregroundMark x1="56767" y1="89258" x2="87218" y2="90723"/>
                        <a14:foregroundMark x1="30075" y1="75586" x2="37970" y2="78516"/>
                        <a14:foregroundMark x1="37970" y1="78516" x2="37970" y2="78516"/>
                        <a14:foregroundMark x1="27820" y1="73633" x2="38722" y2="75293"/>
                        <a14:foregroundMark x1="33083" y1="79199" x2="39098" y2="79395"/>
                        <a14:foregroundMark x1="42795" y1="92522" x2="43233" y2="93555"/>
                        <a14:foregroundMark x1="37594" y1="80273" x2="41358" y2="89138"/>
                        <a14:foregroundMark x1="93985" y1="89551" x2="92481" y2="90527"/>
                        <a14:foregroundMark x1="1504" y1="85449" x2="1128" y2="85156"/>
                        <a14:backgroundMark x1="39098" y1="89258" x2="41729" y2="92578"/>
                      </a14:backgroundRemoval>
                    </a14:imgEffect>
                  </a14:imgLayer>
                </a14:imgProps>
              </a:ext>
              <a:ext uri="{28A0092B-C50C-407E-A947-70E740481C1C}">
                <a14:useLocalDpi xmlns:a14="http://schemas.microsoft.com/office/drawing/2010/main" val="0"/>
              </a:ext>
            </a:extLst>
          </a:blip>
          <a:srcRect t="72796"/>
          <a:stretch/>
        </p:blipFill>
        <p:spPr>
          <a:xfrm>
            <a:off x="9174008" y="268478"/>
            <a:ext cx="3017992" cy="3160522"/>
          </a:xfrm>
          <a:prstGeom prst="rect">
            <a:avLst/>
          </a:prstGeom>
        </p:spPr>
      </p:pic>
      <p:pic>
        <p:nvPicPr>
          <p:cNvPr id="9" name="Kép 8" descr="A képen szöveg látható&#10;&#10;Automatikusan generált leírás">
            <a:extLst>
              <a:ext uri="{FF2B5EF4-FFF2-40B4-BE49-F238E27FC236}">
                <a16:creationId xmlns:a16="http://schemas.microsoft.com/office/drawing/2014/main" id="{DC799420-FE75-4989-BCCE-3D46EA8831CC}"/>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3516" b="34668" l="3008" r="89098">
                        <a14:foregroundMark x1="21053" y1="9961" x2="21053" y2="9961"/>
                        <a14:foregroundMark x1="48872" y1="5566" x2="48872" y2="5566"/>
                        <a14:foregroundMark x1="57895" y1="14258" x2="57895" y2="14258"/>
                        <a14:foregroundMark x1="16917" y1="19336" x2="16917" y2="19336"/>
                        <a14:foregroundMark x1="3383" y1="19824" x2="3383" y2="19824"/>
                        <a14:foregroundMark x1="27444" y1="31348" x2="27444" y2="31348"/>
                        <a14:foregroundMark x1="47744" y1="5176" x2="47744" y2="5176"/>
                        <a14:foregroundMark x1="26692" y1="10742" x2="26692" y2="10742"/>
                        <a14:foregroundMark x1="52632" y1="6934" x2="52632" y2="6934"/>
                        <a14:foregroundMark x1="53008" y1="6934" x2="53008" y2="6934"/>
                        <a14:foregroundMark x1="53008" y1="6934" x2="53008" y2="6934"/>
                        <a14:foregroundMark x1="53008" y1="3711" x2="52632" y2="8301"/>
                        <a14:foregroundMark x1="52632" y1="8301" x2="51128" y2="9277"/>
                        <a14:foregroundMark x1="27820" y1="14941" x2="22556" y2="9668"/>
                        <a14:foregroundMark x1="22556" y1="9668" x2="21429" y2="9277"/>
                        <a14:foregroundMark x1="18045" y1="31055" x2="53759" y2="29590"/>
                        <a14:foregroundMark x1="43855" y1="19434" x2="43741" y2="19895"/>
                        <a14:foregroundMark x1="43905" y1="19232" x2="43855" y2="19434"/>
                        <a14:foregroundMark x1="44723" y1="15918" x2="44637" y2="16268"/>
                        <a14:foregroundMark x1="46241" y1="9766" x2="44723" y2="15918"/>
                        <a14:foregroundMark x1="33083" y1="28223" x2="32331" y2="19531"/>
                        <a14:foregroundMark x1="32331" y1="19531" x2="27444" y2="15820"/>
                        <a14:foregroundMark x1="57519" y1="25391" x2="60902" y2="29980"/>
                        <a14:foregroundMark x1="60902" y1="29980" x2="59023" y2="34668"/>
                        <a14:foregroundMark x1="43985" y1="8496" x2="50376" y2="9863"/>
                        <a14:foregroundMark x1="42481" y1="19824" x2="42513" y2="19944"/>
                        <a14:backgroundMark x1="44052" y1="22641" x2="43985" y2="22754"/>
                        <a14:backgroundMark x1="45489" y1="19824" x2="47368" y2="22949"/>
                        <a14:backgroundMark x1="43609" y1="19922" x2="43985" y2="15918"/>
                        <a14:backgroundMark x1="42105" y1="15918" x2="42105" y2="15918"/>
                        <a14:backgroundMark x1="45865" y1="16406" x2="41353" y2="18945"/>
                        <a14:backgroundMark x1="42105" y1="19922" x2="42481" y2="19434"/>
                        <a14:backgroundMark x1="43233" y1="22266" x2="43985" y2="25488"/>
                        <a14:backgroundMark x1="39850" y1="22070" x2="41729" y2="19434"/>
                        <a14:backgroundMark x1="43233" y1="20313" x2="43233" y2="20313"/>
                        <a14:backgroundMark x1="43233" y1="19434" x2="43233" y2="19434"/>
                        <a14:backgroundMark x1="46241" y1="20410" x2="46241" y2="20410"/>
                      </a14:backgroundRemoval>
                    </a14:imgEffect>
                  </a14:imgLayer>
                </a14:imgProps>
              </a:ext>
              <a:ext uri="{28A0092B-C50C-407E-A947-70E740481C1C}">
                <a14:useLocalDpi xmlns:a14="http://schemas.microsoft.com/office/drawing/2010/main" val="0"/>
              </a:ext>
            </a:extLst>
          </a:blip>
          <a:srcRect l="-1" r="627" b="64815"/>
          <a:stretch/>
        </p:blipFill>
        <p:spPr>
          <a:xfrm>
            <a:off x="6156016" y="0"/>
            <a:ext cx="3017992" cy="4113617"/>
          </a:xfrm>
          <a:prstGeom prst="rect">
            <a:avLst/>
          </a:prstGeom>
        </p:spPr>
      </p:pic>
      <p:pic>
        <p:nvPicPr>
          <p:cNvPr id="8" name="Kép 7" descr="A képen szöveg látható&#10;&#10;Automatikusan generált leírás">
            <a:extLst>
              <a:ext uri="{FF2B5EF4-FFF2-40B4-BE49-F238E27FC236}">
                <a16:creationId xmlns:a16="http://schemas.microsoft.com/office/drawing/2014/main" id="{735F006C-409B-4A6B-A209-0AA7B04EAC57}"/>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35352" b="70801" l="4511" r="89474">
                        <a14:foregroundMark x1="19925" y1="46973" x2="24436" y2="56543"/>
                        <a14:foregroundMark x1="10526" y1="47559" x2="10526" y2="47559"/>
                        <a14:foregroundMark x1="15754" y1="45274" x2="9774" y2="47949"/>
                        <a14:foregroundMark x1="9774" y1="47949" x2="8552" y2="49748"/>
                        <a14:foregroundMark x1="66541" y1="61816" x2="62406" y2="65234"/>
                        <a14:foregroundMark x1="62406" y1="65234" x2="49248" y2="62109"/>
                        <a14:foregroundMark x1="49248" y1="62109" x2="41729" y2="58301"/>
                        <a14:foregroundMark x1="41729" y1="58301" x2="49248" y2="55762"/>
                        <a14:foregroundMark x1="49248" y1="55762" x2="55639" y2="57031"/>
                        <a14:foregroundMark x1="68045" y1="67871" x2="44361" y2="70313"/>
                        <a14:foregroundMark x1="44361" y1="70313" x2="40226" y2="67090"/>
                        <a14:foregroundMark x1="40226" y1="67090" x2="48496" y2="70215"/>
                        <a14:foregroundMark x1="48496" y1="70215" x2="60526" y2="70313"/>
                        <a14:foregroundMark x1="60526" y1="70313" x2="73308" y2="69922"/>
                        <a14:foregroundMark x1="73308" y1="69922" x2="68421" y2="67480"/>
                        <a14:foregroundMark x1="73684" y1="67188" x2="77068" y2="70313"/>
                        <a14:foregroundMark x1="77068" y1="70313" x2="74436" y2="67090"/>
                        <a14:foregroundMark x1="74436" y1="67090" x2="78195" y2="70898"/>
                        <a14:foregroundMark x1="22556" y1="45410" x2="22932" y2="42090"/>
                        <a14:foregroundMark x1="22831" y1="41994" x2="19549" y2="38867"/>
                        <a14:foregroundMark x1="19549" y1="38867" x2="19549" y2="38867"/>
                        <a14:foregroundMark x1="15923" y1="45334" x2="13158" y2="45898"/>
                        <a14:foregroundMark x1="22641" y1="43963" x2="18661" y2="44775"/>
                        <a14:foregroundMark x1="23684" y1="43750" x2="22766" y2="43937"/>
                        <a14:foregroundMark x1="13158" y1="45898" x2="8158" y2="48334"/>
                        <a14:foregroundMark x1="75848" y1="52734" x2="75940" y2="53223"/>
                        <a14:foregroundMark x1="67289" y1="44500" x2="67993" y2="44542"/>
                        <a14:foregroundMark x1="55740" y1="44434" x2="45113" y2="44434"/>
                        <a14:foregroundMark x1="50741" y1="43555" x2="45124" y2="43672"/>
                        <a14:foregroundMark x1="44752" y1="43759" x2="49773" y2="43772"/>
                        <a14:foregroundMark x1="14140" y1="44698" x2="10902" y2="45313"/>
                        <a14:foregroundMark x1="19218" y1="43734" x2="16951" y2="44164"/>
                        <a14:foregroundMark x1="23754" y1="42056" x2="26316" y2="41406"/>
                        <a14:foregroundMark x1="16321" y1="43940" x2="17567" y2="43624"/>
                        <a14:foregroundMark x1="10902" y1="45313" x2="13803" y2="44578"/>
                        <a14:foregroundMark x1="26316" y1="41406" x2="23049" y2="42008"/>
                        <a14:foregroundMark x1="9023" y1="50879" x2="9023" y2="50879"/>
                        <a14:backgroundMark x1="9023" y1="38867" x2="6767" y2="42871"/>
                        <a14:backgroundMark x1="6767" y1="42871" x2="4511" y2="41895"/>
                        <a14:backgroundMark x1="14286" y1="42969" x2="14286" y2="42969"/>
                        <a14:backgroundMark x1="1504" y1="47461" x2="3383" y2="54199"/>
                        <a14:backgroundMark x1="3383" y1="54199" x2="1128" y2="47754"/>
                        <a14:backgroundMark x1="1128" y1="47754" x2="752" y2="53223"/>
                        <a14:backgroundMark x1="2393" y1="50879" x2="3008" y2="50000"/>
                        <a14:backgroundMark x1="752" y1="53223" x2="2393" y2="50879"/>
                        <a14:backgroundMark x1="2755" y1="50879" x2="1128" y2="56543"/>
                        <a14:backgroundMark x1="3008" y1="50000" x2="2755" y2="50879"/>
                        <a14:backgroundMark x1="63534" y1="43164" x2="75188" y2="43262"/>
                        <a14:backgroundMark x1="75188" y1="43262" x2="80075" y2="45898"/>
                        <a14:backgroundMark x1="35714" y1="35254" x2="40977" y2="38086"/>
                        <a14:backgroundMark x1="40977" y1="38086" x2="40977" y2="41504"/>
                        <a14:backgroundMark x1="40977" y1="41504" x2="48120" y2="42969"/>
                        <a14:backgroundMark x1="18421" y1="41699" x2="16541" y2="43555"/>
                        <a14:backgroundMark x1="14662" y1="43945" x2="14662" y2="42871"/>
                        <a14:backgroundMark x1="6391" y1="36914" x2="9023" y2="39941"/>
                        <a14:backgroundMark x1="9023" y1="39941" x2="6767" y2="37012"/>
                        <a14:backgroundMark x1="31579" y1="35254" x2="33835" y2="35449"/>
                        <a14:backgroundMark x1="15789" y1="43750" x2="12030" y2="43945"/>
                        <a14:backgroundMark x1="57895" y1="43555" x2="60902" y2="43555"/>
                        <a14:backgroundMark x1="60902" y1="43555" x2="60902" y2="42969"/>
                        <a14:backgroundMark x1="59774" y1="43555" x2="59774" y2="43555"/>
                        <a14:backgroundMark x1="57143" y1="44141" x2="68797" y2="43848"/>
                        <a14:backgroundMark x1="68797" y1="43848" x2="68797" y2="43848"/>
                        <a14:backgroundMark x1="72556" y1="45117" x2="79323" y2="52051"/>
                        <a14:backgroundMark x1="79323" y1="52051" x2="79323" y2="52734"/>
                        <a14:backgroundMark x1="70301" y1="44434" x2="70301" y2="44434"/>
                        <a14:backgroundMark x1="56391" y1="43457" x2="58271" y2="44043"/>
                        <a14:backgroundMark x1="51504" y1="43359" x2="57895" y2="44629"/>
                        <a14:backgroundMark x1="68045" y1="44531" x2="70677" y2="45215"/>
                      </a14:backgroundRemoval>
                    </a14:imgEffect>
                  </a14:imgLayer>
                </a14:imgProps>
              </a:ext>
              <a:ext uri="{28A0092B-C50C-407E-A947-70E740481C1C}">
                <a14:useLocalDpi xmlns:a14="http://schemas.microsoft.com/office/drawing/2010/main" val="0"/>
              </a:ext>
            </a:extLst>
          </a:blip>
          <a:srcRect l="-578" t="33461" r="578" b="28877"/>
          <a:stretch/>
        </p:blipFill>
        <p:spPr>
          <a:xfrm>
            <a:off x="7856431" y="1044789"/>
            <a:ext cx="3824344" cy="5544732"/>
          </a:xfrm>
          <a:prstGeom prst="rect">
            <a:avLst/>
          </a:prstGeom>
        </p:spPr>
      </p:pic>
      <p:sp>
        <p:nvSpPr>
          <p:cNvPr id="10" name="Szövegdoboz 9">
            <a:extLst>
              <a:ext uri="{FF2B5EF4-FFF2-40B4-BE49-F238E27FC236}">
                <a16:creationId xmlns:a16="http://schemas.microsoft.com/office/drawing/2014/main" id="{E15EF728-4EC6-44A4-A9B5-CEA561A2189C}"/>
              </a:ext>
            </a:extLst>
          </p:cNvPr>
          <p:cNvSpPr txBox="1"/>
          <p:nvPr/>
        </p:nvSpPr>
        <p:spPr>
          <a:xfrm>
            <a:off x="2251927" y="4373858"/>
            <a:ext cx="4620326" cy="1323439"/>
          </a:xfrm>
          <a:prstGeom prst="rect">
            <a:avLst/>
          </a:prstGeom>
          <a:solidFill>
            <a:schemeClr val="accent1">
              <a:lumMod val="50000"/>
            </a:schemeClr>
          </a:solidFill>
          <a:ln w="47625">
            <a:noFill/>
          </a:ln>
        </p:spPr>
        <p:txBody>
          <a:bodyPr wrap="square" rtlCol="0">
            <a:spAutoFit/>
          </a:bodyPr>
          <a:lstStyle/>
          <a:p>
            <a:pPr algn="ctr"/>
            <a:r>
              <a:rPr lang="hu-HU" sz="2000" dirty="0">
                <a:solidFill>
                  <a:schemeClr val="bg1"/>
                </a:solidFill>
                <a:latin typeface="Arial" panose="020B0604020202020204" pitchFamily="34" charset="0"/>
                <a:cs typeface="Arial" panose="020B0604020202020204" pitchFamily="34" charset="0"/>
              </a:rPr>
              <a:t>Fogalmazz meg 3 olyan kérdést, amely foglalkoztat magaddal kapcsolatban!</a:t>
            </a:r>
          </a:p>
          <a:p>
            <a:pPr algn="ctr"/>
            <a:endParaRPr lang="hu-HU" sz="2000" dirty="0">
              <a:solidFill>
                <a:schemeClr val="bg1"/>
              </a:solidFill>
              <a:latin typeface="Arial" panose="020B0604020202020204" pitchFamily="34" charset="0"/>
              <a:cs typeface="Arial" panose="020B0604020202020204" pitchFamily="34" charset="0"/>
            </a:endParaRPr>
          </a:p>
          <a:p>
            <a:pPr algn="ctr"/>
            <a:r>
              <a:rPr lang="hu-HU" sz="2000" dirty="0">
                <a:solidFill>
                  <a:schemeClr val="bg1"/>
                </a:solidFill>
                <a:latin typeface="Arial" panose="020B0604020202020204" pitchFamily="34" charset="0"/>
                <a:cs typeface="Arial" panose="020B0604020202020204" pitchFamily="34" charset="0"/>
              </a:rPr>
              <a:t>Beszélgessetek ezekről a kérdésekről!</a:t>
            </a:r>
            <a:endParaRPr lang="hu-HU" sz="3200" dirty="0">
              <a:solidFill>
                <a:schemeClr val="bg1"/>
              </a:solidFill>
              <a:latin typeface="Arial" panose="020B0604020202020204" pitchFamily="34" charset="0"/>
              <a:cs typeface="Arial" panose="020B0604020202020204" pitchFamily="34" charset="0"/>
            </a:endParaRPr>
          </a:p>
        </p:txBody>
      </p:sp>
      <p:sp>
        <p:nvSpPr>
          <p:cNvPr id="11" name="Szövegdoboz 10">
            <a:hlinkClick r:id="rId6" action="ppaction://hlinksldjump"/>
            <a:extLst>
              <a:ext uri="{FF2B5EF4-FFF2-40B4-BE49-F238E27FC236}">
                <a16:creationId xmlns:a16="http://schemas.microsoft.com/office/drawing/2014/main" id="{5BBA7D01-53FB-4F3E-8925-3291A29926EA}"/>
              </a:ext>
            </a:extLst>
          </p:cNvPr>
          <p:cNvSpPr txBox="1"/>
          <p:nvPr/>
        </p:nvSpPr>
        <p:spPr>
          <a:xfrm>
            <a:off x="7781270" y="5932900"/>
            <a:ext cx="4018845" cy="830997"/>
          </a:xfrm>
          <a:prstGeom prst="rect">
            <a:avLst/>
          </a:prstGeom>
          <a:solidFill>
            <a:schemeClr val="accent1">
              <a:lumMod val="50000"/>
            </a:schemeClr>
          </a:solidFill>
          <a:ln w="47625">
            <a:noFill/>
          </a:ln>
        </p:spPr>
        <p:txBody>
          <a:bodyPr wrap="square" rtlCol="0">
            <a:spAutoFit/>
          </a:bodyPr>
          <a:lstStyle/>
          <a:p>
            <a:pPr algn="ctr"/>
            <a:r>
              <a:rPr lang="hu-HU" sz="2400" b="1" dirty="0">
                <a:solidFill>
                  <a:schemeClr val="bg1"/>
                </a:solidFill>
                <a:latin typeface="Arial" panose="020B0604020202020204" pitchFamily="34" charset="0"/>
                <a:cs typeface="Arial" panose="020B0604020202020204" pitchFamily="34" charset="0"/>
              </a:rPr>
              <a:t>De mi az az identitás? Kattints ide!</a:t>
            </a:r>
            <a:endParaRPr lang="hu-HU" sz="2400" dirty="0">
              <a:solidFill>
                <a:schemeClr val="bg1"/>
              </a:solidFill>
              <a:latin typeface="Arial" panose="020B0604020202020204" pitchFamily="34" charset="0"/>
              <a:cs typeface="Arial" panose="020B0604020202020204" pitchFamily="34" charset="0"/>
            </a:endParaRPr>
          </a:p>
        </p:txBody>
      </p:sp>
      <p:sp>
        <p:nvSpPr>
          <p:cNvPr id="13" name="Szövegdoboz 12">
            <a:extLst>
              <a:ext uri="{FF2B5EF4-FFF2-40B4-BE49-F238E27FC236}">
                <a16:creationId xmlns:a16="http://schemas.microsoft.com/office/drawing/2014/main" id="{3E7F2AC7-B32C-4E40-8DDF-68DBB9D1D3F3}"/>
              </a:ext>
            </a:extLst>
          </p:cNvPr>
          <p:cNvSpPr txBox="1"/>
          <p:nvPr/>
        </p:nvSpPr>
        <p:spPr>
          <a:xfrm>
            <a:off x="773618" y="1490008"/>
            <a:ext cx="5262367" cy="2246769"/>
          </a:xfrm>
          <a:prstGeom prst="rect">
            <a:avLst/>
          </a:prstGeom>
          <a:solidFill>
            <a:schemeClr val="accent1">
              <a:lumMod val="50000"/>
            </a:schemeClr>
          </a:solidFill>
          <a:ln w="47625">
            <a:noFill/>
          </a:ln>
        </p:spPr>
        <p:txBody>
          <a:bodyPr wrap="square" rtlCol="0">
            <a:spAutoFit/>
          </a:bodyPr>
          <a:lstStyle/>
          <a:p>
            <a:pPr algn="ctr"/>
            <a:r>
              <a:rPr lang="hu-HU" sz="2000" dirty="0">
                <a:solidFill>
                  <a:schemeClr val="bg1"/>
                </a:solidFill>
                <a:latin typeface="Arial" panose="020B0604020202020204" pitchFamily="34" charset="0"/>
                <a:cs typeface="Arial" panose="020B0604020202020204" pitchFamily="34" charset="0"/>
              </a:rPr>
              <a:t>Kamaszkorban számtalan kérdés foglalkoztat bennünket.</a:t>
            </a:r>
          </a:p>
          <a:p>
            <a:pPr algn="ctr"/>
            <a:r>
              <a:rPr lang="hu-HU" sz="2000" dirty="0">
                <a:solidFill>
                  <a:schemeClr val="bg1"/>
                </a:solidFill>
                <a:latin typeface="Arial" panose="020B0604020202020204" pitchFamily="34" charset="0"/>
                <a:cs typeface="Arial" panose="020B0604020202020204" pitchFamily="34" charset="0"/>
              </a:rPr>
              <a:t>Ha magadra ismertél ezekben a kérdésekben, Te is beléptél a serdülőkorba, amikor fontossá válik önmagunk megismerése és identitásunk megfogalmazása. </a:t>
            </a:r>
          </a:p>
        </p:txBody>
      </p:sp>
      <p:sp>
        <p:nvSpPr>
          <p:cNvPr id="4" name="Szövegdoboz 3">
            <a:extLst>
              <a:ext uri="{FF2B5EF4-FFF2-40B4-BE49-F238E27FC236}">
                <a16:creationId xmlns:a16="http://schemas.microsoft.com/office/drawing/2014/main" id="{A96B1C6F-456C-4320-B3DA-B95D0029182D}"/>
              </a:ext>
            </a:extLst>
          </p:cNvPr>
          <p:cNvSpPr txBox="1"/>
          <p:nvPr/>
        </p:nvSpPr>
        <p:spPr>
          <a:xfrm>
            <a:off x="706416" y="707576"/>
            <a:ext cx="4388097" cy="523220"/>
          </a:xfrm>
          <a:prstGeom prst="rect">
            <a:avLst/>
          </a:prstGeom>
          <a:noFill/>
        </p:spPr>
        <p:txBody>
          <a:bodyPr wrap="square" rtlCol="0">
            <a:spAutoFit/>
          </a:bodyPr>
          <a:lstStyle/>
          <a:p>
            <a:r>
              <a:rPr lang="hu-HU" sz="2800" b="1" dirty="0">
                <a:latin typeface="Arial" panose="020B0604020202020204" pitchFamily="34" charset="0"/>
                <a:cs typeface="Arial" panose="020B0604020202020204" pitchFamily="34" charset="0"/>
              </a:rPr>
              <a:t>Kérdések hálójában</a:t>
            </a:r>
          </a:p>
        </p:txBody>
      </p:sp>
      <p:pic>
        <p:nvPicPr>
          <p:cNvPr id="15" name="Kép 14">
            <a:extLst>
              <a:ext uri="{FF2B5EF4-FFF2-40B4-BE49-F238E27FC236}">
                <a16:creationId xmlns:a16="http://schemas.microsoft.com/office/drawing/2014/main" id="{21F99E65-CD57-46E2-9A05-EA943D6A6B20}"/>
              </a:ext>
            </a:extLst>
          </p:cNvPr>
          <p:cNvPicPr>
            <a:picLocks noChangeAspect="1"/>
          </p:cNvPicPr>
          <p:nvPr/>
        </p:nvPicPr>
        <p:blipFill>
          <a:blip r:embed="rId7"/>
          <a:stretch>
            <a:fillRect/>
          </a:stretch>
        </p:blipFill>
        <p:spPr>
          <a:xfrm>
            <a:off x="-26088" y="5490000"/>
            <a:ext cx="1368998" cy="1368000"/>
          </a:xfrm>
          <a:prstGeom prst="rect">
            <a:avLst/>
          </a:prstGeom>
        </p:spPr>
      </p:pic>
    </p:spTree>
    <p:extLst>
      <p:ext uri="{BB962C8B-B14F-4D97-AF65-F5344CB8AC3E}">
        <p14:creationId xmlns:p14="http://schemas.microsoft.com/office/powerpoint/2010/main" val="10669111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290284" y="428178"/>
            <a:ext cx="8132748" cy="5847755"/>
          </a:xfrm>
          <a:prstGeom prst="rect">
            <a:avLst/>
          </a:prstGeom>
          <a:solidFill>
            <a:schemeClr val="accent1">
              <a:lumMod val="50000"/>
            </a:schemeClr>
          </a:solidFill>
          <a:ln w="47625">
            <a:noFill/>
          </a:ln>
        </p:spPr>
        <p:txBody>
          <a:bodyPr wrap="square" rtlCol="0">
            <a:spAutoFit/>
          </a:bodyPr>
          <a:lstStyle/>
          <a:p>
            <a:pPr algn="ctr"/>
            <a:r>
              <a:rPr lang="hu-HU" sz="2200" b="1" dirty="0">
                <a:solidFill>
                  <a:schemeClr val="bg1"/>
                </a:solidFill>
                <a:latin typeface="Arial" panose="020B0604020202020204" pitchFamily="34" charset="0"/>
                <a:cs typeface="Arial" panose="020B0604020202020204" pitchFamily="34" charset="0"/>
              </a:rPr>
              <a:t>Az identitás </a:t>
            </a:r>
          </a:p>
          <a:p>
            <a:pPr algn="ctr"/>
            <a:r>
              <a:rPr lang="hu-HU" sz="2200" dirty="0">
                <a:solidFill>
                  <a:schemeClr val="bg1"/>
                </a:solidFill>
                <a:latin typeface="Arial" panose="020B0604020202020204" pitchFamily="34" charset="0"/>
                <a:cs typeface="Arial" panose="020B0604020202020204" pitchFamily="34" charset="0"/>
              </a:rPr>
              <a:t>Az „identitás” szó azt jelenti, hogy önazonosság. Az identitásunkhoz tartozik az, ahogyan kinézünk, amilyen tulajdonságaink vannak. Az is, amit gondolunk magunkról, és amilyennek tartjuk magunkat. Az identitás keresésének tipikus kérdése így hangzik: „Ki vagyok én?” Úgy is mondhatnánk: „Milyen vagyok?” „Mi jellemző rám?” </a:t>
            </a:r>
          </a:p>
          <a:p>
            <a:pPr algn="ctr"/>
            <a:endParaRPr lang="hu-HU" sz="2200" dirty="0">
              <a:solidFill>
                <a:schemeClr val="bg1"/>
              </a:solidFill>
              <a:latin typeface="Arial" panose="020B0604020202020204" pitchFamily="34" charset="0"/>
              <a:cs typeface="Arial" panose="020B0604020202020204" pitchFamily="34" charset="0"/>
            </a:endParaRPr>
          </a:p>
          <a:p>
            <a:pPr algn="ctr"/>
            <a:r>
              <a:rPr lang="hu-HU" sz="2200" dirty="0">
                <a:solidFill>
                  <a:schemeClr val="bg1"/>
                </a:solidFill>
                <a:latin typeface="Arial" panose="020B0604020202020204" pitchFamily="34" charset="0"/>
                <a:cs typeface="Arial" panose="020B0604020202020204" pitchFamily="34" charset="0"/>
              </a:rPr>
              <a:t>Serdülőkorban jól ismertek ezek a kérdések, még akkor is, ha talán nem mondjuk ki őket. Természetes, ha egy fiatal erre gondol, és keresi a lehetőségeit. Próbál mintákat keresni, és hasonlítani hozzájuk. Meghatározza önmagát, eközben a következőket gondolhatja: „Fiú vagyok. Lány vagyok. Erős vagyok. Szép vagyok. Sok mindenre képes vagyok. Értékes vagyok. Értéktelen vagyok. Istenben hívő ember vagyok.  Keresem az utamat. Keresem, hogy mit mond Isten arra, amit teszek.”</a:t>
            </a:r>
          </a:p>
        </p:txBody>
      </p:sp>
      <p:pic>
        <p:nvPicPr>
          <p:cNvPr id="4" name="Kép 3" descr="A képen szöveg látható&#10;&#10;Automatikusan generált leírás">
            <a:extLst>
              <a:ext uri="{FF2B5EF4-FFF2-40B4-BE49-F238E27FC236}">
                <a16:creationId xmlns:a16="http://schemas.microsoft.com/office/drawing/2014/main" id="{B9F5A5A2-1B4B-421E-B401-236F8C96946C}"/>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5352" b="70801" l="4511" r="89474">
                        <a14:foregroundMark x1="19925" y1="46973" x2="24436" y2="56543"/>
                        <a14:foregroundMark x1="10526" y1="47559" x2="10526" y2="47559"/>
                        <a14:foregroundMark x1="15754" y1="45274" x2="9774" y2="47949"/>
                        <a14:foregroundMark x1="9774" y1="47949" x2="8552" y2="49748"/>
                        <a14:foregroundMark x1="66541" y1="61816" x2="62406" y2="65234"/>
                        <a14:foregroundMark x1="62406" y1="65234" x2="49248" y2="62109"/>
                        <a14:foregroundMark x1="49248" y1="62109" x2="41729" y2="58301"/>
                        <a14:foregroundMark x1="41729" y1="58301" x2="49248" y2="55762"/>
                        <a14:foregroundMark x1="49248" y1="55762" x2="55639" y2="57031"/>
                        <a14:foregroundMark x1="68045" y1="67871" x2="44361" y2="70313"/>
                        <a14:foregroundMark x1="44361" y1="70313" x2="40226" y2="67090"/>
                        <a14:foregroundMark x1="40226" y1="67090" x2="48496" y2="70215"/>
                        <a14:foregroundMark x1="48496" y1="70215" x2="60526" y2="70313"/>
                        <a14:foregroundMark x1="60526" y1="70313" x2="73308" y2="69922"/>
                        <a14:foregroundMark x1="73308" y1="69922" x2="68421" y2="67480"/>
                        <a14:foregroundMark x1="73684" y1="67188" x2="77068" y2="70313"/>
                        <a14:foregroundMark x1="77068" y1="70313" x2="74436" y2="67090"/>
                        <a14:foregroundMark x1="74436" y1="67090" x2="78195" y2="70898"/>
                        <a14:foregroundMark x1="22556" y1="45410" x2="22932" y2="42090"/>
                        <a14:foregroundMark x1="22831" y1="41994" x2="19549" y2="38867"/>
                        <a14:foregroundMark x1="19549" y1="38867" x2="19549" y2="38867"/>
                        <a14:foregroundMark x1="15923" y1="45334" x2="13158" y2="45898"/>
                        <a14:foregroundMark x1="22641" y1="43963" x2="18661" y2="44775"/>
                        <a14:foregroundMark x1="23684" y1="43750" x2="22766" y2="43937"/>
                        <a14:foregroundMark x1="13158" y1="45898" x2="8158" y2="48334"/>
                        <a14:foregroundMark x1="75848" y1="52734" x2="75940" y2="53223"/>
                        <a14:foregroundMark x1="67289" y1="44500" x2="67993" y2="44542"/>
                        <a14:foregroundMark x1="55740" y1="44434" x2="45113" y2="44434"/>
                        <a14:foregroundMark x1="50741" y1="43555" x2="45124" y2="43672"/>
                        <a14:foregroundMark x1="44752" y1="43759" x2="49773" y2="43772"/>
                        <a14:foregroundMark x1="14140" y1="44698" x2="10902" y2="45313"/>
                        <a14:foregroundMark x1="19218" y1="43734" x2="16951" y2="44164"/>
                        <a14:foregroundMark x1="23754" y1="42056" x2="26316" y2="41406"/>
                        <a14:foregroundMark x1="16321" y1="43940" x2="17567" y2="43624"/>
                        <a14:foregroundMark x1="10902" y1="45313" x2="13803" y2="44578"/>
                        <a14:foregroundMark x1="26316" y1="41406" x2="23049" y2="42008"/>
                        <a14:foregroundMark x1="9023" y1="50879" x2="9023" y2="50879"/>
                        <a14:backgroundMark x1="9023" y1="38867" x2="6767" y2="42871"/>
                        <a14:backgroundMark x1="6767" y1="42871" x2="4511" y2="41895"/>
                        <a14:backgroundMark x1="14286" y1="42969" x2="14286" y2="42969"/>
                        <a14:backgroundMark x1="1504" y1="47461" x2="3383" y2="54199"/>
                        <a14:backgroundMark x1="3383" y1="54199" x2="1128" y2="47754"/>
                        <a14:backgroundMark x1="1128" y1="47754" x2="752" y2="53223"/>
                        <a14:backgroundMark x1="2393" y1="50879" x2="3008" y2="50000"/>
                        <a14:backgroundMark x1="752" y1="53223" x2="2393" y2="50879"/>
                        <a14:backgroundMark x1="2755" y1="50879" x2="1128" y2="56543"/>
                        <a14:backgroundMark x1="3008" y1="50000" x2="2755" y2="50879"/>
                        <a14:backgroundMark x1="63534" y1="43164" x2="75188" y2="43262"/>
                        <a14:backgroundMark x1="75188" y1="43262" x2="80075" y2="45898"/>
                        <a14:backgroundMark x1="35714" y1="35254" x2="40977" y2="38086"/>
                        <a14:backgroundMark x1="40977" y1="38086" x2="40977" y2="41504"/>
                        <a14:backgroundMark x1="40977" y1="41504" x2="48120" y2="42969"/>
                        <a14:backgroundMark x1="18421" y1="41699" x2="16541" y2="43555"/>
                        <a14:backgroundMark x1="14662" y1="43945" x2="14662" y2="42871"/>
                        <a14:backgroundMark x1="6391" y1="36914" x2="9023" y2="39941"/>
                        <a14:backgroundMark x1="9023" y1="39941" x2="6767" y2="37012"/>
                        <a14:backgroundMark x1="31579" y1="35254" x2="33835" y2="35449"/>
                        <a14:backgroundMark x1="15789" y1="43750" x2="12030" y2="43945"/>
                        <a14:backgroundMark x1="57895" y1="43555" x2="60902" y2="43555"/>
                        <a14:backgroundMark x1="60902" y1="43555" x2="60902" y2="42969"/>
                        <a14:backgroundMark x1="59774" y1="43555" x2="59774" y2="43555"/>
                        <a14:backgroundMark x1="57143" y1="44141" x2="68797" y2="43848"/>
                        <a14:backgroundMark x1="68797" y1="43848" x2="68797" y2="43848"/>
                        <a14:backgroundMark x1="72556" y1="45117" x2="79323" y2="52051"/>
                        <a14:backgroundMark x1="79323" y1="52051" x2="79323" y2="52734"/>
                        <a14:backgroundMark x1="70301" y1="44434" x2="70301" y2="44434"/>
                        <a14:backgroundMark x1="56391" y1="43457" x2="58271" y2="44043"/>
                        <a14:backgroundMark x1="51504" y1="43359" x2="57895" y2="44629"/>
                        <a14:backgroundMark x1="68045" y1="44531" x2="70677" y2="45215"/>
                      </a14:backgroundRemoval>
                    </a14:imgEffect>
                  </a14:imgLayer>
                </a14:imgProps>
              </a:ext>
              <a:ext uri="{28A0092B-C50C-407E-A947-70E740481C1C}">
                <a14:useLocalDpi xmlns:a14="http://schemas.microsoft.com/office/drawing/2010/main" val="0"/>
              </a:ext>
            </a:extLst>
          </a:blip>
          <a:srcRect l="-578" t="33461" r="578" b="28877"/>
          <a:stretch/>
        </p:blipFill>
        <p:spPr>
          <a:xfrm>
            <a:off x="8423032" y="188447"/>
            <a:ext cx="3824344" cy="5544732"/>
          </a:xfrm>
          <a:prstGeom prst="rect">
            <a:avLst/>
          </a:prstGeom>
        </p:spPr>
      </p:pic>
      <p:pic>
        <p:nvPicPr>
          <p:cNvPr id="8" name="Kép 7">
            <a:extLst>
              <a:ext uri="{FF2B5EF4-FFF2-40B4-BE49-F238E27FC236}">
                <a16:creationId xmlns:a16="http://schemas.microsoft.com/office/drawing/2014/main" id="{8ED3D74A-DE46-4FB1-8F56-416786ECC2DB}"/>
              </a:ext>
            </a:extLst>
          </p:cNvPr>
          <p:cNvPicPr>
            <a:picLocks noChangeAspect="1"/>
          </p:cNvPicPr>
          <p:nvPr/>
        </p:nvPicPr>
        <p:blipFill>
          <a:blip r:embed="rId4"/>
          <a:stretch>
            <a:fillRect/>
          </a:stretch>
        </p:blipFill>
        <p:spPr>
          <a:xfrm>
            <a:off x="10795752" y="5490000"/>
            <a:ext cx="1396248" cy="1368000"/>
          </a:xfrm>
          <a:prstGeom prst="rect">
            <a:avLst/>
          </a:prstGeom>
        </p:spPr>
      </p:pic>
    </p:spTree>
    <p:extLst>
      <p:ext uri="{BB962C8B-B14F-4D97-AF65-F5344CB8AC3E}">
        <p14:creationId xmlns:p14="http://schemas.microsoft.com/office/powerpoint/2010/main" val="40100547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7707087" y="366623"/>
            <a:ext cx="4000204" cy="5262979"/>
          </a:xfrm>
          <a:prstGeom prst="rect">
            <a:avLst/>
          </a:prstGeom>
          <a:solidFill>
            <a:schemeClr val="accent1">
              <a:lumMod val="50000"/>
            </a:schemeClr>
          </a:solidFill>
          <a:ln w="47625">
            <a:noFill/>
          </a:ln>
        </p:spPr>
        <p:txBody>
          <a:bodyPr wrap="square" rtlCol="0">
            <a:spAutoFit/>
          </a:bodyPr>
          <a:lstStyle/>
          <a:p>
            <a:pPr algn="ctr"/>
            <a:r>
              <a:rPr lang="hu-HU" sz="2800" dirty="0">
                <a:solidFill>
                  <a:schemeClr val="bg1"/>
                </a:solidFill>
                <a:latin typeface="Arial" panose="020B0604020202020204" pitchFamily="34" charset="0"/>
                <a:cs typeface="Arial" panose="020B0604020202020204" pitchFamily="34" charset="0"/>
              </a:rPr>
              <a:t>Hogyan tudnád megfogalmazni a saját identitásodat?</a:t>
            </a:r>
          </a:p>
          <a:p>
            <a:pPr algn="ctr"/>
            <a:endParaRPr lang="hu-HU" sz="2800" dirty="0">
              <a:solidFill>
                <a:schemeClr val="bg1"/>
              </a:solidFill>
              <a:latin typeface="Arial" panose="020B0604020202020204" pitchFamily="34" charset="0"/>
              <a:cs typeface="Arial" panose="020B0604020202020204" pitchFamily="34" charset="0"/>
            </a:endParaRPr>
          </a:p>
          <a:p>
            <a:pPr algn="ctr"/>
            <a:r>
              <a:rPr lang="hu-HU" sz="2800" dirty="0">
                <a:solidFill>
                  <a:schemeClr val="bg1"/>
                </a:solidFill>
                <a:latin typeface="Arial" panose="020B0604020202020204" pitchFamily="34" charset="0"/>
                <a:cs typeface="Arial" panose="020B0604020202020204" pitchFamily="34" charset="0"/>
              </a:rPr>
              <a:t> Készítsd el a füzetedbe a Facebook vagy Instagram adatlapodat!</a:t>
            </a:r>
          </a:p>
          <a:p>
            <a:pPr algn="ctr"/>
            <a:endParaRPr lang="hu-HU" sz="2800" dirty="0">
              <a:solidFill>
                <a:schemeClr val="bg1"/>
              </a:solidFill>
              <a:latin typeface="Arial" panose="020B0604020202020204" pitchFamily="34" charset="0"/>
              <a:cs typeface="Arial" panose="020B0604020202020204" pitchFamily="34" charset="0"/>
            </a:endParaRPr>
          </a:p>
          <a:p>
            <a:pPr algn="ctr"/>
            <a:r>
              <a:rPr lang="hu-HU" sz="2800" dirty="0">
                <a:solidFill>
                  <a:schemeClr val="bg1"/>
                </a:solidFill>
                <a:latin typeface="Arial" panose="020B0604020202020204" pitchFamily="34" charset="0"/>
                <a:cs typeface="Arial" panose="020B0604020202020204" pitchFamily="34" charset="0"/>
              </a:rPr>
              <a:t>Írd fel a legfontosabb adataidat, tulajdonságaidat, jellemzőidet!</a:t>
            </a:r>
          </a:p>
        </p:txBody>
      </p:sp>
      <p:pic>
        <p:nvPicPr>
          <p:cNvPr id="9" name="Kép 8" descr="A képen szöveg látható&#10;&#10;Automatikusan generált leírás">
            <a:extLst>
              <a:ext uri="{FF2B5EF4-FFF2-40B4-BE49-F238E27FC236}">
                <a16:creationId xmlns:a16="http://schemas.microsoft.com/office/drawing/2014/main" id="{721CC9B1-DCAE-442C-A022-802B516F41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882713">
            <a:off x="424878" y="648602"/>
            <a:ext cx="6726705" cy="4433855"/>
          </a:xfrm>
          <a:prstGeom prst="rect">
            <a:avLst/>
          </a:prstGeom>
        </p:spPr>
      </p:pic>
      <p:sp>
        <p:nvSpPr>
          <p:cNvPr id="7" name="Ellipszis 6"/>
          <p:cNvSpPr/>
          <p:nvPr/>
        </p:nvSpPr>
        <p:spPr>
          <a:xfrm>
            <a:off x="1544614" y="4985818"/>
            <a:ext cx="3620607" cy="82523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solidFill>
                  <a:schemeClr val="bg1"/>
                </a:solidFill>
                <a:latin typeface="Arial" panose="020B0604020202020204" pitchFamily="34" charset="0"/>
                <a:cs typeface="Arial" panose="020B0604020202020204" pitchFamily="34" charset="0"/>
              </a:rPr>
              <a:t>Válassz magadnak egy mottót!</a:t>
            </a:r>
          </a:p>
        </p:txBody>
      </p:sp>
      <p:sp>
        <p:nvSpPr>
          <p:cNvPr id="10" name="Ellipszis 9">
            <a:hlinkClick r:id="rId3" action="ppaction://hlinksldjump"/>
            <a:extLst>
              <a:ext uri="{FF2B5EF4-FFF2-40B4-BE49-F238E27FC236}">
                <a16:creationId xmlns:a16="http://schemas.microsoft.com/office/drawing/2014/main" id="{C751B7D3-F65A-4CFA-9C65-CB373DC52273}"/>
              </a:ext>
            </a:extLst>
          </p:cNvPr>
          <p:cNvSpPr/>
          <p:nvPr/>
        </p:nvSpPr>
        <p:spPr>
          <a:xfrm>
            <a:off x="4245940" y="5329646"/>
            <a:ext cx="3478545" cy="146474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solidFill>
                  <a:schemeClr val="bg1"/>
                </a:solidFill>
                <a:latin typeface="Arial" panose="020B0604020202020204" pitchFamily="34" charset="0"/>
                <a:cs typeface="Arial" panose="020B0604020202020204" pitchFamily="34" charset="0"/>
              </a:rPr>
              <a:t>De mi az a mottó?</a:t>
            </a:r>
          </a:p>
          <a:p>
            <a:pPr algn="ctr"/>
            <a:r>
              <a:rPr lang="hu-HU" sz="2000" dirty="0">
                <a:solidFill>
                  <a:schemeClr val="bg1"/>
                </a:solidFill>
                <a:latin typeface="Arial" panose="020B0604020202020204" pitchFamily="34" charset="0"/>
                <a:cs typeface="Arial" panose="020B0604020202020204" pitchFamily="34" charset="0"/>
              </a:rPr>
              <a:t>Ha elkészültél a feladattal, kattints ide!</a:t>
            </a:r>
          </a:p>
        </p:txBody>
      </p:sp>
      <p:pic>
        <p:nvPicPr>
          <p:cNvPr id="11" name="Kép 10">
            <a:extLst>
              <a:ext uri="{FF2B5EF4-FFF2-40B4-BE49-F238E27FC236}">
                <a16:creationId xmlns:a16="http://schemas.microsoft.com/office/drawing/2014/main" id="{CFA20710-A4D3-4DA4-9DEC-563F658DE4A5}"/>
              </a:ext>
            </a:extLst>
          </p:cNvPr>
          <p:cNvPicPr>
            <a:picLocks noChangeAspect="1"/>
          </p:cNvPicPr>
          <p:nvPr/>
        </p:nvPicPr>
        <p:blipFill>
          <a:blip r:embed="rId4"/>
          <a:stretch>
            <a:fillRect/>
          </a:stretch>
        </p:blipFill>
        <p:spPr>
          <a:xfrm>
            <a:off x="0" y="5490000"/>
            <a:ext cx="1363515" cy="1368000"/>
          </a:xfrm>
          <a:prstGeom prst="rect">
            <a:avLst/>
          </a:prstGeom>
        </p:spPr>
      </p:pic>
    </p:spTree>
    <p:extLst>
      <p:ext uri="{BB962C8B-B14F-4D97-AF65-F5344CB8AC3E}">
        <p14:creationId xmlns:p14="http://schemas.microsoft.com/office/powerpoint/2010/main" val="12119521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téma">
  <a:themeElements>
    <a:clrScheme name="Sárga">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Vörös–lila">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1382</TotalTime>
  <Words>1333</Words>
  <Application>Microsoft Office PowerPoint</Application>
  <PresentationFormat>Szélesvásznú</PresentationFormat>
  <Paragraphs>142</Paragraphs>
  <Slides>15</Slides>
  <Notes>2</Notes>
  <HiddenSlides>0</HiddenSlides>
  <MMClips>0</MMClips>
  <ScaleCrop>false</ScaleCrop>
  <HeadingPairs>
    <vt:vector size="6" baseType="variant">
      <vt:variant>
        <vt:lpstr>Használt betűtípusok</vt:lpstr>
      </vt:variant>
      <vt:variant>
        <vt:i4>6</vt:i4>
      </vt:variant>
      <vt:variant>
        <vt:lpstr>Téma</vt:lpstr>
      </vt:variant>
      <vt:variant>
        <vt:i4>2</vt:i4>
      </vt:variant>
      <vt:variant>
        <vt:lpstr>Diacímek</vt:lpstr>
      </vt:variant>
      <vt:variant>
        <vt:i4>15</vt:i4>
      </vt:variant>
    </vt:vector>
  </HeadingPairs>
  <TitlesOfParts>
    <vt:vector size="23" baseType="lpstr">
      <vt:lpstr>Arial</vt:lpstr>
      <vt:lpstr>Arial Nova</vt:lpstr>
      <vt:lpstr>Arial Rounded MT Bold</vt:lpstr>
      <vt:lpstr>Calibri</vt:lpstr>
      <vt:lpstr>Calibri Light</vt:lpstr>
      <vt:lpstr>Times New Roman</vt:lpstr>
      <vt:lpstr>Office-téma</vt:lpstr>
      <vt:lpstr>6_Office Theme</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tikasz.emma@sulid.hu</dc:creator>
  <cp:lastModifiedBy>tikasz.emma@sulid.hu</cp:lastModifiedBy>
  <cp:revision>37</cp:revision>
  <dcterms:created xsi:type="dcterms:W3CDTF">2020-12-20T17:45:42Z</dcterms:created>
  <dcterms:modified xsi:type="dcterms:W3CDTF">2021-01-05T11:38:04Z</dcterms:modified>
</cp:coreProperties>
</file>